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6"/>
  </p:notesMasterIdLst>
  <p:sldIdLst>
    <p:sldId id="268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2735"/>
    <a:srgbClr val="F5F5F7"/>
    <a:srgbClr val="E0DFEB"/>
    <a:srgbClr val="0D1E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737"/>
    <p:restoredTop sz="96949"/>
  </p:normalViewPr>
  <p:slideViewPr>
    <p:cSldViewPr snapToGrid="0">
      <p:cViewPr varScale="1">
        <p:scale>
          <a:sx n="128" d="100"/>
          <a:sy n="128" d="100"/>
        </p:scale>
        <p:origin x="472" y="17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360045" cy="36004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Open San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Open Sans" pitchFamily="2" charset="0"/>
              </a:defRPr>
            </a:lvl1pPr>
          </a:lstStyle>
          <a:p>
            <a:fld id="{B827C011-1660-CC4D-9F41-0155EBE1E670}" type="datetimeFigureOut">
              <a:rPr lang="en-US" smtClean="0"/>
              <a:pPr/>
              <a:t>1/19/26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Open San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Open Sans" pitchFamily="2" charset="0"/>
              </a:defRPr>
            </a:lvl1pPr>
          </a:lstStyle>
          <a:p>
            <a:fld id="{69D9975C-5B5B-5A47-9996-D5FE293F873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00762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Open Sans" pitchFamily="2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Open Sans" pitchFamily="2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Open Sans" pitchFamily="2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Open Sans" pitchFamily="2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Open San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50ECF081-BE4E-9688-91EA-D133C0D43B22}"/>
              </a:ext>
            </a:extLst>
          </p:cNvPr>
          <p:cNvSpPr/>
          <p:nvPr userDrawn="1"/>
        </p:nvSpPr>
        <p:spPr>
          <a:xfrm>
            <a:off x="0" y="6370820"/>
            <a:ext cx="12192000" cy="48718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B4BFAB2-3D15-CA24-24FC-4BEE193BE376}"/>
              </a:ext>
            </a:extLst>
          </p:cNvPr>
          <p:cNvSpPr/>
          <p:nvPr userDrawn="1"/>
        </p:nvSpPr>
        <p:spPr>
          <a:xfrm>
            <a:off x="0" y="6359178"/>
            <a:ext cx="12191999" cy="4988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B2ED215-B90F-B3C0-43FE-8D0AF5875994}"/>
              </a:ext>
            </a:extLst>
          </p:cNvPr>
          <p:cNvSpPr txBox="1"/>
          <p:nvPr userDrawn="1"/>
        </p:nvSpPr>
        <p:spPr>
          <a:xfrm>
            <a:off x="515938" y="6500867"/>
            <a:ext cx="3078759" cy="215444"/>
          </a:xfrm>
          <a:prstGeom prst="rect">
            <a:avLst/>
          </a:prstGeom>
          <a:noFill/>
        </p:spPr>
        <p:txBody>
          <a:bodyPr wrap="square" lIns="0" rIns="0">
            <a:spAutoFit/>
          </a:bodyPr>
          <a:lstStyle/>
          <a:p>
            <a:pPr algn="l"/>
            <a:r>
              <a:rPr lang="en-US" sz="800" dirty="0">
                <a:solidFill>
                  <a:schemeClr val="tx2"/>
                </a:solidFill>
              </a:rPr>
              <a:t>© Copyright 2026 Streets of Growth – All Rights Reserved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549B5889-3DA0-E76B-3098-75949BFCEC5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79425" y="2160316"/>
            <a:ext cx="5607148" cy="1457770"/>
          </a:xfrm>
        </p:spPr>
        <p:txBody>
          <a:bodyPr lIns="0" rIns="0" anchor="b">
            <a:normAutofit/>
          </a:bodyPr>
          <a:lstStyle>
            <a:lvl1pPr algn="l">
              <a:defRPr sz="4400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Click to edit the header title style</a:t>
            </a:r>
            <a:endParaRPr lang="en-US" dirty="0"/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D28D9FC7-4BD2-F5D9-5650-826B579D79B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17117"/>
          <a:stretch/>
        </p:blipFill>
        <p:spPr>
          <a:xfrm>
            <a:off x="6740165" y="-1"/>
            <a:ext cx="5451834" cy="6865913"/>
          </a:xfrm>
          <a:prstGeom prst="rect">
            <a:avLst/>
          </a:prstGeom>
        </p:spPr>
      </p:pic>
      <p:sp>
        <p:nvSpPr>
          <p:cNvPr id="5" name="Subtitle 2">
            <a:extLst>
              <a:ext uri="{FF2B5EF4-FFF2-40B4-BE49-F238E27FC236}">
                <a16:creationId xmlns:a16="http://schemas.microsoft.com/office/drawing/2014/main" id="{8CF8B759-217D-1B9C-3D51-DABB39A68F7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79424" y="3785120"/>
            <a:ext cx="5607148" cy="357182"/>
          </a:xfrm>
        </p:spPr>
        <p:txBody>
          <a:bodyPr lIns="0" rIns="0">
            <a:normAutofit/>
          </a:bodyPr>
          <a:lstStyle>
            <a:lvl1pPr marL="0" indent="0" algn="l">
              <a:buNone/>
              <a:defRPr sz="18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the subheading title style</a:t>
            </a:r>
            <a:endParaRPr lang="en-US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38C43057-7E22-856C-1A15-04D0B1FAC60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480305" y="519942"/>
            <a:ext cx="1798240" cy="232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447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&amp;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3279C747-442C-14CD-3A11-5158327CA6C7}"/>
              </a:ext>
            </a:extLst>
          </p:cNvPr>
          <p:cNvSpPr/>
          <p:nvPr userDrawn="1"/>
        </p:nvSpPr>
        <p:spPr>
          <a:xfrm>
            <a:off x="6609846" y="0"/>
            <a:ext cx="5582154" cy="6370320"/>
          </a:xfrm>
          <a:prstGeom prst="rect">
            <a:avLst/>
          </a:prstGeom>
          <a:solidFill>
            <a:srgbClr val="F5F5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5D626FC-4384-98DE-B0A6-26984D40B3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88523" y="512764"/>
            <a:ext cx="4707478" cy="900112"/>
          </a:xfrm>
        </p:spPr>
        <p:txBody>
          <a:bodyPr/>
          <a:lstStyle/>
          <a:p>
            <a:r>
              <a:rPr lang="en-GB" dirty="0"/>
              <a:t>Click to edit header</a:t>
            </a:r>
            <a:endParaRPr lang="en-US" dirty="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62ED0867-B242-2875-B96F-9E4E02222D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4528"/>
          <a:stretch/>
        </p:blipFill>
        <p:spPr>
          <a:xfrm>
            <a:off x="-1" y="0"/>
            <a:ext cx="872585" cy="6370320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F83F7D9B-8F62-8CC4-14D3-2DB70BB871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418606" y="6474384"/>
            <a:ext cx="1354788" cy="268409"/>
          </a:xfrm>
        </p:spPr>
        <p:txBody>
          <a:bodyPr/>
          <a:lstStyle/>
          <a:p>
            <a:fld id="{C4D1CC65-D01B-5440-B11C-A5544ED01E31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0C798D5-9430-AE48-BB22-7D0217F8A32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387476" y="1592263"/>
            <a:ext cx="4707478" cy="4284662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7EF1832-8EFB-399C-2CDB-7E96C198BA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42704" y="512763"/>
            <a:ext cx="4533359" cy="5846415"/>
          </a:xfrm>
          <a:prstGeom prst="roundRect">
            <a:avLst>
              <a:gd name="adj" fmla="val 3458"/>
            </a:avLst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 anchor="t"/>
          <a:lstStyle>
            <a:lvl1pPr marL="0" indent="0" algn="ctr">
              <a:buNone/>
              <a:defRPr/>
            </a:lvl1pPr>
          </a:lstStyle>
          <a:p>
            <a:r>
              <a:rPr lang="en-GB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5736844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&amp; 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58451B7-2F30-94A2-C29D-3E407BB0BE67}"/>
              </a:ext>
            </a:extLst>
          </p:cNvPr>
          <p:cNvSpPr/>
          <p:nvPr userDrawn="1"/>
        </p:nvSpPr>
        <p:spPr>
          <a:xfrm>
            <a:off x="6096000" y="0"/>
            <a:ext cx="6096000" cy="6381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C0EA35-5102-552F-6FB7-2C94CDB943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9425" y="1592263"/>
            <a:ext cx="5100638" cy="4284661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36E4C2-3924-28CF-3C81-7428958454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1CC65-D01B-5440-B11C-A5544ED01E31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36C3D60E-89DC-ACD1-4558-2A9DE28BE4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5" y="512764"/>
            <a:ext cx="5100638" cy="900112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Click to edit header</a:t>
            </a:r>
            <a:endParaRPr lang="en-US" dirty="0"/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98012FBE-E63C-8930-761C-8266AB173B5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627378" y="512764"/>
            <a:ext cx="5048686" cy="5364162"/>
          </a:xfrm>
          <a:prstGeom prst="roundRect">
            <a:avLst>
              <a:gd name="adj" fmla="val 3458"/>
            </a:avLst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 anchor="t"/>
          <a:lstStyle>
            <a:lvl1pPr marL="0" indent="0" algn="ctr">
              <a:buNone/>
              <a:defRPr/>
            </a:lvl1pPr>
          </a:lstStyle>
          <a:p>
            <a:r>
              <a:rPr lang="en-GB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9083328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&amp; Cont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58451B7-2F30-94A2-C29D-3E407BB0BE67}"/>
              </a:ext>
            </a:extLst>
          </p:cNvPr>
          <p:cNvSpPr/>
          <p:nvPr userDrawn="1"/>
        </p:nvSpPr>
        <p:spPr>
          <a:xfrm>
            <a:off x="6096000" y="0"/>
            <a:ext cx="6096000" cy="6381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C0EA35-5102-552F-6FB7-2C94CDB943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626573" y="1592263"/>
            <a:ext cx="5049490" cy="4284661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36E4C2-3924-28CF-3C81-7428958454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1CC65-D01B-5440-B11C-A5544ED01E31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36C3D60E-89DC-ACD1-4558-2A9DE28BE4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26573" y="512764"/>
            <a:ext cx="5049490" cy="900112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header</a:t>
            </a:r>
            <a:endParaRPr lang="en-US" dirty="0"/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22B49091-5605-3A30-A4AF-B1CE61E77F1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79425" y="512764"/>
            <a:ext cx="5100638" cy="5364162"/>
          </a:xfrm>
          <a:prstGeom prst="roundRect">
            <a:avLst>
              <a:gd name="adj" fmla="val 3458"/>
            </a:avLst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 anchor="t"/>
          <a:lstStyle>
            <a:lvl1pPr marL="0" indent="0" algn="ctr">
              <a:buNone/>
              <a:defRPr/>
            </a:lvl1pPr>
          </a:lstStyle>
          <a:p>
            <a:r>
              <a:rPr lang="en-GB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4239349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&amp; Conten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58451B7-2F30-94A2-C29D-3E407BB0BE67}"/>
              </a:ext>
            </a:extLst>
          </p:cNvPr>
          <p:cNvSpPr/>
          <p:nvPr userDrawn="1"/>
        </p:nvSpPr>
        <p:spPr>
          <a:xfrm>
            <a:off x="6096000" y="3429000"/>
            <a:ext cx="6096000" cy="295274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D8D67444-C597-974F-E792-0417CB5D393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611069" y="1592262"/>
            <a:ext cx="5064995" cy="3451077"/>
          </a:xfrm>
          <a:prstGeom prst="roundRect">
            <a:avLst>
              <a:gd name="adj" fmla="val 3458"/>
            </a:avLst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 anchor="t"/>
          <a:lstStyle>
            <a:lvl1pPr marL="0" indent="0" algn="ctr">
              <a:buNone/>
              <a:defRPr/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C0EA35-5102-552F-6FB7-2C94CDB943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9425" y="1592263"/>
            <a:ext cx="5100638" cy="4284661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36E4C2-3924-28CF-3C81-7428958454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1CC65-D01B-5440-B11C-A5544ED01E31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36C3D60E-89DC-ACD1-4558-2A9DE28BE4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4" y="512764"/>
            <a:ext cx="11200855" cy="900112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Click to edit header</a:t>
            </a:r>
            <a:endParaRPr lang="en-US" dirty="0"/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3C3B9B16-A9FB-C421-BB62-7804FF21A4C7}"/>
              </a:ext>
            </a:extLst>
          </p:cNvPr>
          <p:cNvSpPr>
            <a:spLocks noGrp="1"/>
          </p:cNvSpPr>
          <p:nvPr>
            <p:ph type="body" sz="half" idx="13"/>
          </p:nvPr>
        </p:nvSpPr>
        <p:spPr>
          <a:xfrm>
            <a:off x="6611937" y="5245020"/>
            <a:ext cx="5049490" cy="631904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655950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&amp;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36E4C2-3924-28CF-3C81-7428958454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1CC65-D01B-5440-B11C-A5544ED01E31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36C3D60E-89DC-ACD1-4558-2A9DE28BE4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512764"/>
            <a:ext cx="5580063" cy="900112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Click to edit header</a:t>
            </a:r>
            <a:endParaRPr lang="en-US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6868A451-0264-CF7C-DBE6-E609D3077EE3}"/>
              </a:ext>
            </a:extLst>
          </p:cNvPr>
          <p:cNvSpPr>
            <a:spLocks noGrp="1"/>
          </p:cNvSpPr>
          <p:nvPr>
            <p:ph type="pic" idx="32" hasCustomPrompt="1"/>
          </p:nvPr>
        </p:nvSpPr>
        <p:spPr>
          <a:xfrm>
            <a:off x="6109806" y="3834816"/>
            <a:ext cx="900112" cy="900112"/>
          </a:xfrm>
          <a:prstGeom prst="roundRect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Icon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A7DADCC5-F1B1-1985-6492-B0B6A6EDA77B}"/>
              </a:ext>
            </a:extLst>
          </p:cNvPr>
          <p:cNvSpPr>
            <a:spLocks noGrp="1"/>
          </p:cNvSpPr>
          <p:nvPr>
            <p:ph type="pic" idx="34" hasCustomPrompt="1"/>
          </p:nvPr>
        </p:nvSpPr>
        <p:spPr>
          <a:xfrm>
            <a:off x="6109806" y="4957341"/>
            <a:ext cx="900112" cy="900112"/>
          </a:xfrm>
          <a:prstGeom prst="roundRect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Icon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893B3CD-6409-10CA-BCC6-589B75501923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7248533" y="1589766"/>
            <a:ext cx="4427529" cy="900112"/>
          </a:xfrm>
          <a:noFill/>
        </p:spPr>
        <p:txBody>
          <a:bodyPr lIns="0" tIns="180000" rIns="0" bIns="180000" anchor="t"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B4D938B9-A487-405B-4378-6517E55EE7B5}"/>
              </a:ext>
            </a:extLst>
          </p:cNvPr>
          <p:cNvSpPr>
            <a:spLocks noGrp="1"/>
          </p:cNvSpPr>
          <p:nvPr>
            <p:ph type="pic" idx="36" hasCustomPrompt="1"/>
          </p:nvPr>
        </p:nvSpPr>
        <p:spPr>
          <a:xfrm>
            <a:off x="6109806" y="1589766"/>
            <a:ext cx="900112" cy="900112"/>
          </a:xfrm>
          <a:prstGeom prst="roundRect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Icon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A0254271-C50B-4C68-50F1-F8F575FFB97A}"/>
              </a:ext>
            </a:extLst>
          </p:cNvPr>
          <p:cNvSpPr>
            <a:spLocks noGrp="1"/>
          </p:cNvSpPr>
          <p:nvPr>
            <p:ph type="pic" idx="38" hasCustomPrompt="1"/>
          </p:nvPr>
        </p:nvSpPr>
        <p:spPr>
          <a:xfrm>
            <a:off x="6109806" y="2712291"/>
            <a:ext cx="900112" cy="900112"/>
          </a:xfrm>
          <a:prstGeom prst="roundRect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Icon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9C37DA0A-C17E-D676-4200-CE186CB95193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7248533" y="2712291"/>
            <a:ext cx="4427529" cy="900112"/>
          </a:xfrm>
          <a:noFill/>
        </p:spPr>
        <p:txBody>
          <a:bodyPr lIns="0" tIns="180000" rIns="0" bIns="180000" anchor="t"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BFD66B72-4C4B-FA6D-8404-C518FA3BF0DD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7248533" y="3834816"/>
            <a:ext cx="4427529" cy="900112"/>
          </a:xfrm>
          <a:noFill/>
        </p:spPr>
        <p:txBody>
          <a:bodyPr lIns="0" tIns="180000" rIns="0" bIns="180000" anchor="t"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6F04CBF4-8835-E5F4-DE52-C65FF4DD751B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7248533" y="4957341"/>
            <a:ext cx="4427529" cy="900112"/>
          </a:xfrm>
          <a:noFill/>
        </p:spPr>
        <p:txBody>
          <a:bodyPr lIns="0" tIns="180000" rIns="0" bIns="180000" anchor="t"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33F4A15D-E26F-CA67-0557-DFD5D1AD487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79425" y="512764"/>
            <a:ext cx="5120263" cy="5364162"/>
          </a:xfrm>
          <a:prstGeom prst="roundRect">
            <a:avLst>
              <a:gd name="adj" fmla="val 3458"/>
            </a:avLst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 anchor="t"/>
          <a:lstStyle>
            <a:lvl1pPr marL="0" indent="0" algn="ctr">
              <a:buNone/>
              <a:defRPr/>
            </a:lvl1pPr>
          </a:lstStyle>
          <a:p>
            <a:r>
              <a:rPr lang="en-GB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9162113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&amp; Conten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36E4C2-3924-28CF-3C81-7428958454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1CC65-D01B-5440-B11C-A5544ED01E31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2967575-9FB1-4D93-57E1-7D56A4BAC1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5" y="1954214"/>
            <a:ext cx="5631585" cy="1079499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GB" dirty="0"/>
              <a:t>Click to edit header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739904-BEB3-A73F-9B26-BF4CFE3AA76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79425" y="3033713"/>
            <a:ext cx="5631584" cy="1836737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Click to edit paragraph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DE1139A8-E50C-1C08-270C-A68ED789FBA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42704" y="512764"/>
            <a:ext cx="4533359" cy="5364162"/>
          </a:xfrm>
          <a:prstGeom prst="roundRect">
            <a:avLst>
              <a:gd name="adj" fmla="val 3458"/>
            </a:avLst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 anchor="t"/>
          <a:lstStyle>
            <a:lvl1pPr marL="0" indent="0" algn="ctr">
              <a:buNone/>
              <a:defRPr/>
            </a:lvl1pPr>
          </a:lstStyle>
          <a:p>
            <a:r>
              <a:rPr lang="en-GB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5958280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uble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48FFD5-AE7F-2FBF-58A2-1E3095CB20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5" y="512764"/>
            <a:ext cx="11197012" cy="900112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GB" dirty="0"/>
              <a:t>Click to edit header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84C409-3E15-F15B-C927-9DCC824B9024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79425" y="1592263"/>
            <a:ext cx="5361179" cy="4284662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Click to edit paragraph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F6252B-C0B8-B899-6491-4F44DCF1B155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361285" y="1592263"/>
            <a:ext cx="5318995" cy="4284662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Click to edit paragraph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059F9B-5C5A-13C9-D49A-D73AC0DB42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1CC65-D01B-5440-B11C-A5544ED01E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9926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Sectio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242E58-0595-1A2E-6A9A-C9AFAEA198C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79425" y="1589487"/>
            <a:ext cx="5366299" cy="814387"/>
          </a:xfrm>
        </p:spPr>
        <p:txBody>
          <a:bodyPr anchor="b">
            <a:normAutofit/>
          </a:bodyPr>
          <a:lstStyle>
            <a:lvl1pPr marL="0" indent="0">
              <a:buNone/>
              <a:defRPr sz="2000" b="0" i="0">
                <a:solidFill>
                  <a:schemeClr val="accent1"/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subtitle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808D7D-DD88-6340-0833-5A3736FECD15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79425" y="2414046"/>
            <a:ext cx="5366299" cy="34628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Click to edit paragraph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D0AAAC0-D061-3381-B759-E5FB0B2AFC0E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361285" y="1589487"/>
            <a:ext cx="5315623" cy="814387"/>
          </a:xfrm>
        </p:spPr>
        <p:txBody>
          <a:bodyPr anchor="b">
            <a:normAutofit/>
          </a:bodyPr>
          <a:lstStyle>
            <a:lvl1pPr marL="0" indent="0">
              <a:buNone/>
              <a:defRPr sz="2000" b="0" i="0">
                <a:solidFill>
                  <a:schemeClr val="accent1"/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subtitle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398D37F-B115-BDC8-CECB-4E1A040AB92B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361285" y="2414046"/>
            <a:ext cx="5315623" cy="346288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Click to edit paragraph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9EE0854-4865-E6CB-09A5-959D762F56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1CC65-D01B-5440-B11C-A5544ED01E3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6EDC4AC-4464-6F9B-D950-710D649EEF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5" y="512764"/>
            <a:ext cx="11197012" cy="900112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GB" dirty="0"/>
              <a:t>Click to edit header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02440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36E4C2-3924-28CF-3C81-7428958454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1CC65-D01B-5440-B11C-A5544ED01E31}" type="slidenum">
              <a:rPr lang="en-US" smtClean="0"/>
              <a:t>‹#›</a:t>
            </a:fld>
            <a:endParaRPr lang="en-US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C8D4ABD0-F756-FD4F-D0D5-1E9B4373B5C5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479425" y="512763"/>
            <a:ext cx="11196638" cy="5364162"/>
          </a:xfrm>
          <a:prstGeom prst="roundRect">
            <a:avLst>
              <a:gd name="adj" fmla="val 4300"/>
            </a:avLst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94774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ub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36E4C2-3924-28CF-3C81-7428958454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1CC65-D01B-5440-B11C-A5544ED01E31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36C3D60E-89DC-ACD1-4558-2A9DE28BE4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5" y="512764"/>
            <a:ext cx="11197012" cy="900112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GB" dirty="0"/>
              <a:t>Click to edit header title style</a:t>
            </a:r>
            <a:endParaRPr lang="en-US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C8D4ABD0-F756-FD4F-D0D5-1E9B4373B5C5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479425" y="1592263"/>
            <a:ext cx="5355508" cy="4284662"/>
          </a:xfrm>
          <a:prstGeom prst="roundRect">
            <a:avLst>
              <a:gd name="adj" fmla="val 5578"/>
            </a:avLst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698B9939-849C-F508-8711-02C3204CF492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315449" y="1592263"/>
            <a:ext cx="5355508" cy="4284662"/>
          </a:xfrm>
          <a:prstGeom prst="roundRect">
            <a:avLst>
              <a:gd name="adj" fmla="val 5578"/>
            </a:avLst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32933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2612201-6CFF-2890-CB7C-AD446A541CB8}"/>
              </a:ext>
            </a:extLst>
          </p:cNvPr>
          <p:cNvSpPr/>
          <p:nvPr userDrawn="1"/>
        </p:nvSpPr>
        <p:spPr>
          <a:xfrm>
            <a:off x="6626766" y="0"/>
            <a:ext cx="5565235" cy="6858000"/>
          </a:xfrm>
          <a:prstGeom prst="rect">
            <a:avLst/>
          </a:prstGeom>
          <a:solidFill>
            <a:srgbClr val="F5F5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0ECF081-BE4E-9688-91EA-D133C0D43B22}"/>
              </a:ext>
            </a:extLst>
          </p:cNvPr>
          <p:cNvSpPr/>
          <p:nvPr userDrawn="1"/>
        </p:nvSpPr>
        <p:spPr>
          <a:xfrm>
            <a:off x="0" y="6370820"/>
            <a:ext cx="12192000" cy="48718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B4BFAB2-3D15-CA24-24FC-4BEE193BE376}"/>
              </a:ext>
            </a:extLst>
          </p:cNvPr>
          <p:cNvSpPr/>
          <p:nvPr userDrawn="1"/>
        </p:nvSpPr>
        <p:spPr>
          <a:xfrm>
            <a:off x="0" y="6359178"/>
            <a:ext cx="6626765" cy="4988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B2ED215-B90F-B3C0-43FE-8D0AF5875994}"/>
              </a:ext>
            </a:extLst>
          </p:cNvPr>
          <p:cNvSpPr txBox="1"/>
          <p:nvPr userDrawn="1"/>
        </p:nvSpPr>
        <p:spPr>
          <a:xfrm>
            <a:off x="515938" y="6500867"/>
            <a:ext cx="3078759" cy="215444"/>
          </a:xfrm>
          <a:prstGeom prst="rect">
            <a:avLst/>
          </a:prstGeom>
          <a:noFill/>
        </p:spPr>
        <p:txBody>
          <a:bodyPr wrap="square" lIns="0" rIns="0">
            <a:spAutoFit/>
          </a:bodyPr>
          <a:lstStyle/>
          <a:p>
            <a:pPr algn="l"/>
            <a:r>
              <a:rPr lang="en-US" sz="800" dirty="0">
                <a:solidFill>
                  <a:schemeClr val="tx2"/>
                </a:solidFill>
              </a:rPr>
              <a:t>© Copyright 2026 Streets of Growth – All Rights Reserved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549B5889-3DA0-E76B-3098-75949BFCEC5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79425" y="2160315"/>
            <a:ext cx="5607148" cy="1459529"/>
          </a:xfrm>
        </p:spPr>
        <p:txBody>
          <a:bodyPr lIns="0" rIns="0" anchor="b">
            <a:normAutofit/>
          </a:bodyPr>
          <a:lstStyle>
            <a:lvl1pPr algn="l">
              <a:defRPr sz="4400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Click to edit the header title style</a:t>
            </a:r>
            <a:endParaRPr lang="en-US" dirty="0"/>
          </a:p>
        </p:txBody>
      </p:sp>
      <p:sp>
        <p:nvSpPr>
          <p:cNvPr id="18" name="Subtitle 2">
            <a:extLst>
              <a:ext uri="{FF2B5EF4-FFF2-40B4-BE49-F238E27FC236}">
                <a16:creationId xmlns:a16="http://schemas.microsoft.com/office/drawing/2014/main" id="{4157D1E7-2AAF-4BBF-33E0-13144870A94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79424" y="3785120"/>
            <a:ext cx="5607148" cy="357182"/>
          </a:xfrm>
        </p:spPr>
        <p:txBody>
          <a:bodyPr lIns="0" rIns="0">
            <a:normAutofit/>
          </a:bodyPr>
          <a:lstStyle>
            <a:lvl1pPr marL="0" indent="0" algn="l">
              <a:buNone/>
              <a:defRPr sz="18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the subheading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8416D3C-29BA-037C-8F75-2914BC2D1F1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42704" y="512763"/>
            <a:ext cx="4533359" cy="5846415"/>
          </a:xfrm>
          <a:prstGeom prst="roundRect">
            <a:avLst>
              <a:gd name="adj" fmla="val 3458"/>
            </a:avLst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 anchor="t"/>
          <a:lstStyle>
            <a:lvl1pPr marL="0" indent="0" algn="ctr">
              <a:buNone/>
              <a:defRPr/>
            </a:lvl1pPr>
          </a:lstStyle>
          <a:p>
            <a:r>
              <a:rPr lang="en-GB"/>
              <a:t>Click icon to add picture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BB29C6F8-9B28-6107-D1EE-BED84D50444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80305" y="519942"/>
            <a:ext cx="1798240" cy="232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472277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014F3BA5-9DE2-B5FC-30EB-786851447079}"/>
              </a:ext>
            </a:extLst>
          </p:cNvPr>
          <p:cNvSpPr>
            <a:spLocks noGrp="1"/>
          </p:cNvSpPr>
          <p:nvPr>
            <p:ph type="pic" idx="19"/>
          </p:nvPr>
        </p:nvSpPr>
        <p:spPr>
          <a:xfrm>
            <a:off x="479425" y="3860334"/>
            <a:ext cx="3384472" cy="2011362"/>
          </a:xfrm>
          <a:prstGeom prst="roundRect">
            <a:avLst>
              <a:gd name="adj" fmla="val 10427"/>
            </a:avLst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36E4C2-3924-28CF-3C81-7428958454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1CC65-D01B-5440-B11C-A5544ED01E31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36C3D60E-89DC-ACD1-4558-2A9DE28BE4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5" y="512764"/>
            <a:ext cx="11197012" cy="900112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GB" dirty="0"/>
              <a:t>Click to edit header title style</a:t>
            </a:r>
            <a:endParaRPr lang="en-US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C8D4ABD0-F756-FD4F-D0D5-1E9B4373B5C5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479425" y="1592264"/>
            <a:ext cx="3384472" cy="2011362"/>
          </a:xfrm>
          <a:prstGeom prst="roundRect">
            <a:avLst>
              <a:gd name="adj" fmla="val 10427"/>
            </a:avLst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599282A-B10F-4EFC-A194-483516BAC007}"/>
              </a:ext>
            </a:extLst>
          </p:cNvPr>
          <p:cNvSpPr>
            <a:spLocks noGrp="1"/>
          </p:cNvSpPr>
          <p:nvPr>
            <p:ph type="pic" idx="20"/>
          </p:nvPr>
        </p:nvSpPr>
        <p:spPr>
          <a:xfrm>
            <a:off x="4378191" y="3860334"/>
            <a:ext cx="3384472" cy="2011362"/>
          </a:xfrm>
          <a:prstGeom prst="roundRect">
            <a:avLst>
              <a:gd name="adj" fmla="val 10427"/>
            </a:avLst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6D7E5A9B-64A5-701C-8157-A2C506DB10C6}"/>
              </a:ext>
            </a:extLst>
          </p:cNvPr>
          <p:cNvSpPr>
            <a:spLocks noGrp="1"/>
          </p:cNvSpPr>
          <p:nvPr>
            <p:ph type="pic" idx="21"/>
          </p:nvPr>
        </p:nvSpPr>
        <p:spPr>
          <a:xfrm>
            <a:off x="4378191" y="1592264"/>
            <a:ext cx="3384472" cy="2011362"/>
          </a:xfrm>
          <a:prstGeom prst="roundRect">
            <a:avLst>
              <a:gd name="adj" fmla="val 10427"/>
            </a:avLst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884851DB-5D1E-DA16-C2CD-51116C17C34E}"/>
              </a:ext>
            </a:extLst>
          </p:cNvPr>
          <p:cNvSpPr>
            <a:spLocks noGrp="1"/>
          </p:cNvSpPr>
          <p:nvPr>
            <p:ph type="pic" idx="22"/>
          </p:nvPr>
        </p:nvSpPr>
        <p:spPr>
          <a:xfrm>
            <a:off x="8304732" y="3860334"/>
            <a:ext cx="3384472" cy="2011362"/>
          </a:xfrm>
          <a:prstGeom prst="roundRect">
            <a:avLst>
              <a:gd name="adj" fmla="val 10427"/>
            </a:avLst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14728E6B-1D92-A604-FF06-C91CE0EFF88D}"/>
              </a:ext>
            </a:extLst>
          </p:cNvPr>
          <p:cNvSpPr>
            <a:spLocks noGrp="1"/>
          </p:cNvSpPr>
          <p:nvPr>
            <p:ph type="pic" idx="23"/>
          </p:nvPr>
        </p:nvSpPr>
        <p:spPr>
          <a:xfrm>
            <a:off x="8304732" y="1592264"/>
            <a:ext cx="3384472" cy="2011362"/>
          </a:xfrm>
          <a:prstGeom prst="roundRect">
            <a:avLst>
              <a:gd name="adj" fmla="val 10427"/>
            </a:avLst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073422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allery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36E4C2-3924-28CF-3C81-7428958454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1CC65-D01B-5440-B11C-A5544ED01E31}" type="slidenum">
              <a:rPr lang="en-US" smtClean="0"/>
              <a:t>‹#›</a:t>
            </a:fld>
            <a:endParaRPr lang="en-US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C8D4ABD0-F756-FD4F-D0D5-1E9B4373B5C5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479426" y="512763"/>
            <a:ext cx="2683857" cy="1626933"/>
          </a:xfrm>
          <a:prstGeom prst="roundRect">
            <a:avLst>
              <a:gd name="adj" fmla="val 12259"/>
            </a:avLst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DFAA9FB2-83CC-72F8-2248-849E0C428F1C}"/>
              </a:ext>
            </a:extLst>
          </p:cNvPr>
          <p:cNvSpPr>
            <a:spLocks noGrp="1"/>
          </p:cNvSpPr>
          <p:nvPr>
            <p:ph type="pic" idx="25"/>
          </p:nvPr>
        </p:nvSpPr>
        <p:spPr>
          <a:xfrm>
            <a:off x="479426" y="2381377"/>
            <a:ext cx="2683857" cy="1626933"/>
          </a:xfrm>
          <a:prstGeom prst="roundRect">
            <a:avLst>
              <a:gd name="adj" fmla="val 12259"/>
            </a:avLst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4C248504-7911-1A11-F10D-726B92845AAC}"/>
              </a:ext>
            </a:extLst>
          </p:cNvPr>
          <p:cNvSpPr>
            <a:spLocks noGrp="1"/>
          </p:cNvSpPr>
          <p:nvPr>
            <p:ph type="pic" idx="26"/>
          </p:nvPr>
        </p:nvSpPr>
        <p:spPr>
          <a:xfrm>
            <a:off x="479426" y="4249991"/>
            <a:ext cx="2683857" cy="1626933"/>
          </a:xfrm>
          <a:prstGeom prst="roundRect">
            <a:avLst>
              <a:gd name="adj" fmla="val 12259"/>
            </a:avLst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3A62AC89-FC0E-AA39-BF92-934A41C0B12F}"/>
              </a:ext>
            </a:extLst>
          </p:cNvPr>
          <p:cNvSpPr>
            <a:spLocks noGrp="1"/>
          </p:cNvSpPr>
          <p:nvPr>
            <p:ph type="pic" idx="27"/>
          </p:nvPr>
        </p:nvSpPr>
        <p:spPr>
          <a:xfrm>
            <a:off x="3309282" y="512763"/>
            <a:ext cx="2683857" cy="1626933"/>
          </a:xfrm>
          <a:prstGeom prst="roundRect">
            <a:avLst>
              <a:gd name="adj" fmla="val 12259"/>
            </a:avLst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5CDFD429-3C55-F818-F01D-540AF0FE2997}"/>
              </a:ext>
            </a:extLst>
          </p:cNvPr>
          <p:cNvSpPr>
            <a:spLocks noGrp="1"/>
          </p:cNvSpPr>
          <p:nvPr>
            <p:ph type="pic" idx="28"/>
          </p:nvPr>
        </p:nvSpPr>
        <p:spPr>
          <a:xfrm>
            <a:off x="3309282" y="2381377"/>
            <a:ext cx="2683857" cy="1626933"/>
          </a:xfrm>
          <a:prstGeom prst="roundRect">
            <a:avLst>
              <a:gd name="adj" fmla="val 12259"/>
            </a:avLst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9" name="Picture Placeholder 2">
            <a:extLst>
              <a:ext uri="{FF2B5EF4-FFF2-40B4-BE49-F238E27FC236}">
                <a16:creationId xmlns:a16="http://schemas.microsoft.com/office/drawing/2014/main" id="{55FE5C7E-DD80-6BB6-BD7A-9F0C881ED574}"/>
              </a:ext>
            </a:extLst>
          </p:cNvPr>
          <p:cNvSpPr>
            <a:spLocks noGrp="1"/>
          </p:cNvSpPr>
          <p:nvPr>
            <p:ph type="pic" idx="29"/>
          </p:nvPr>
        </p:nvSpPr>
        <p:spPr>
          <a:xfrm>
            <a:off x="3309282" y="4249991"/>
            <a:ext cx="2683857" cy="1626933"/>
          </a:xfrm>
          <a:prstGeom prst="roundRect">
            <a:avLst>
              <a:gd name="adj" fmla="val 12259"/>
            </a:avLst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id="{5E3ACCAE-EABC-31E4-BF2A-5F58777E281D}"/>
              </a:ext>
            </a:extLst>
          </p:cNvPr>
          <p:cNvSpPr>
            <a:spLocks noGrp="1"/>
          </p:cNvSpPr>
          <p:nvPr>
            <p:ph type="pic" idx="30"/>
          </p:nvPr>
        </p:nvSpPr>
        <p:spPr>
          <a:xfrm>
            <a:off x="6150744" y="512763"/>
            <a:ext cx="2683857" cy="1626933"/>
          </a:xfrm>
          <a:prstGeom prst="roundRect">
            <a:avLst>
              <a:gd name="adj" fmla="val 12259"/>
            </a:avLst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1" name="Picture Placeholder 2">
            <a:extLst>
              <a:ext uri="{FF2B5EF4-FFF2-40B4-BE49-F238E27FC236}">
                <a16:creationId xmlns:a16="http://schemas.microsoft.com/office/drawing/2014/main" id="{8CEED940-131A-1063-BF74-B7CD4C416C92}"/>
              </a:ext>
            </a:extLst>
          </p:cNvPr>
          <p:cNvSpPr>
            <a:spLocks noGrp="1"/>
          </p:cNvSpPr>
          <p:nvPr>
            <p:ph type="pic" idx="31"/>
          </p:nvPr>
        </p:nvSpPr>
        <p:spPr>
          <a:xfrm>
            <a:off x="6150744" y="2381377"/>
            <a:ext cx="2683857" cy="1626933"/>
          </a:xfrm>
          <a:prstGeom prst="roundRect">
            <a:avLst>
              <a:gd name="adj" fmla="val 12259"/>
            </a:avLst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84E0A948-70D5-1186-CE17-B7E972500860}"/>
              </a:ext>
            </a:extLst>
          </p:cNvPr>
          <p:cNvSpPr>
            <a:spLocks noGrp="1"/>
          </p:cNvSpPr>
          <p:nvPr>
            <p:ph type="pic" idx="32"/>
          </p:nvPr>
        </p:nvSpPr>
        <p:spPr>
          <a:xfrm>
            <a:off x="6150744" y="4249991"/>
            <a:ext cx="2683857" cy="1626933"/>
          </a:xfrm>
          <a:prstGeom prst="roundRect">
            <a:avLst>
              <a:gd name="adj" fmla="val 12259"/>
            </a:avLst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895F6CDE-2EB9-5252-5850-202520390C49}"/>
              </a:ext>
            </a:extLst>
          </p:cNvPr>
          <p:cNvSpPr>
            <a:spLocks noGrp="1"/>
          </p:cNvSpPr>
          <p:nvPr>
            <p:ph type="pic" idx="33"/>
          </p:nvPr>
        </p:nvSpPr>
        <p:spPr>
          <a:xfrm>
            <a:off x="8992206" y="512763"/>
            <a:ext cx="2683857" cy="1626933"/>
          </a:xfrm>
          <a:prstGeom prst="roundRect">
            <a:avLst>
              <a:gd name="adj" fmla="val 12259"/>
            </a:avLst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4" name="Picture Placeholder 2">
            <a:extLst>
              <a:ext uri="{FF2B5EF4-FFF2-40B4-BE49-F238E27FC236}">
                <a16:creationId xmlns:a16="http://schemas.microsoft.com/office/drawing/2014/main" id="{B1BBED9E-B595-EC94-69F0-527C99D0983F}"/>
              </a:ext>
            </a:extLst>
          </p:cNvPr>
          <p:cNvSpPr>
            <a:spLocks noGrp="1"/>
          </p:cNvSpPr>
          <p:nvPr>
            <p:ph type="pic" idx="34"/>
          </p:nvPr>
        </p:nvSpPr>
        <p:spPr>
          <a:xfrm>
            <a:off x="8992206" y="2381377"/>
            <a:ext cx="2683857" cy="1626933"/>
          </a:xfrm>
          <a:prstGeom prst="roundRect">
            <a:avLst>
              <a:gd name="adj" fmla="val 12259"/>
            </a:avLst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5" name="Picture Placeholder 2">
            <a:extLst>
              <a:ext uri="{FF2B5EF4-FFF2-40B4-BE49-F238E27FC236}">
                <a16:creationId xmlns:a16="http://schemas.microsoft.com/office/drawing/2014/main" id="{999B0A06-8792-0B34-CB32-133C1578BC95}"/>
              </a:ext>
            </a:extLst>
          </p:cNvPr>
          <p:cNvSpPr>
            <a:spLocks noGrp="1"/>
          </p:cNvSpPr>
          <p:nvPr>
            <p:ph type="pic" idx="35"/>
          </p:nvPr>
        </p:nvSpPr>
        <p:spPr>
          <a:xfrm>
            <a:off x="8992206" y="4249991"/>
            <a:ext cx="2683857" cy="1626933"/>
          </a:xfrm>
          <a:prstGeom prst="roundRect">
            <a:avLst>
              <a:gd name="adj" fmla="val 12259"/>
            </a:avLst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4504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allery 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36E4C2-3924-28CF-3C81-7428958454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1CC65-D01B-5440-B11C-A5544ED01E31}" type="slidenum">
              <a:rPr lang="en-US" smtClean="0"/>
              <a:t>‹#›</a:t>
            </a:fld>
            <a:endParaRPr lang="en-US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C8D4ABD0-F756-FD4F-D0D5-1E9B4373B5C5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479426" y="512763"/>
            <a:ext cx="1611155" cy="939476"/>
          </a:xfrm>
          <a:prstGeom prst="roundRect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27112036-CF24-E3CC-2E88-674192288D1C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2390950" y="512763"/>
            <a:ext cx="1618121" cy="939476"/>
          </a:xfrm>
          <a:prstGeom prst="roundRect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9647766F-7B92-3CC2-7CEA-972FE747F460}"/>
              </a:ext>
            </a:extLst>
          </p:cNvPr>
          <p:cNvSpPr>
            <a:spLocks noGrp="1"/>
          </p:cNvSpPr>
          <p:nvPr>
            <p:ph type="pic" idx="15"/>
          </p:nvPr>
        </p:nvSpPr>
        <p:spPr>
          <a:xfrm>
            <a:off x="4309440" y="512763"/>
            <a:ext cx="1618121" cy="939476"/>
          </a:xfrm>
          <a:prstGeom prst="roundRect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716006FB-5157-E0D7-A246-6E6C16182A0D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6227930" y="512763"/>
            <a:ext cx="1611155" cy="939476"/>
          </a:xfrm>
          <a:prstGeom prst="roundRect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7B1C57AE-423D-61B9-F198-411B0C188265}"/>
              </a:ext>
            </a:extLst>
          </p:cNvPr>
          <p:cNvSpPr>
            <a:spLocks noGrp="1"/>
          </p:cNvSpPr>
          <p:nvPr>
            <p:ph type="pic" idx="17"/>
          </p:nvPr>
        </p:nvSpPr>
        <p:spPr>
          <a:xfrm>
            <a:off x="8139454" y="512763"/>
            <a:ext cx="1618121" cy="939476"/>
          </a:xfrm>
          <a:prstGeom prst="roundRect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F45F2301-9C4B-4ADD-065E-EF4913684D07}"/>
              </a:ext>
            </a:extLst>
          </p:cNvPr>
          <p:cNvSpPr>
            <a:spLocks noGrp="1"/>
          </p:cNvSpPr>
          <p:nvPr>
            <p:ph type="pic" idx="18"/>
          </p:nvPr>
        </p:nvSpPr>
        <p:spPr>
          <a:xfrm>
            <a:off x="10057942" y="512763"/>
            <a:ext cx="1618121" cy="939476"/>
          </a:xfrm>
          <a:prstGeom prst="roundRect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4" name="Picture Placeholder 2">
            <a:extLst>
              <a:ext uri="{FF2B5EF4-FFF2-40B4-BE49-F238E27FC236}">
                <a16:creationId xmlns:a16="http://schemas.microsoft.com/office/drawing/2014/main" id="{78E6429D-02E7-FA70-F60B-4B7910F53765}"/>
              </a:ext>
            </a:extLst>
          </p:cNvPr>
          <p:cNvSpPr>
            <a:spLocks noGrp="1"/>
          </p:cNvSpPr>
          <p:nvPr>
            <p:ph type="pic" idx="19"/>
          </p:nvPr>
        </p:nvSpPr>
        <p:spPr>
          <a:xfrm>
            <a:off x="479426" y="1618935"/>
            <a:ext cx="1611155" cy="939476"/>
          </a:xfrm>
          <a:prstGeom prst="roundRect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5" name="Picture Placeholder 2">
            <a:extLst>
              <a:ext uri="{FF2B5EF4-FFF2-40B4-BE49-F238E27FC236}">
                <a16:creationId xmlns:a16="http://schemas.microsoft.com/office/drawing/2014/main" id="{B1FB1FFF-4770-6597-7A44-27AAD14AEB6C}"/>
              </a:ext>
            </a:extLst>
          </p:cNvPr>
          <p:cNvSpPr>
            <a:spLocks noGrp="1"/>
          </p:cNvSpPr>
          <p:nvPr>
            <p:ph type="pic" idx="20"/>
          </p:nvPr>
        </p:nvSpPr>
        <p:spPr>
          <a:xfrm>
            <a:off x="2390950" y="1618935"/>
            <a:ext cx="1618121" cy="939476"/>
          </a:xfrm>
          <a:prstGeom prst="roundRect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6" name="Picture Placeholder 2">
            <a:extLst>
              <a:ext uri="{FF2B5EF4-FFF2-40B4-BE49-F238E27FC236}">
                <a16:creationId xmlns:a16="http://schemas.microsoft.com/office/drawing/2014/main" id="{8C93BB88-1886-2BB8-A2B9-DB4116CF9E4C}"/>
              </a:ext>
            </a:extLst>
          </p:cNvPr>
          <p:cNvSpPr>
            <a:spLocks noGrp="1"/>
          </p:cNvSpPr>
          <p:nvPr>
            <p:ph type="pic" idx="21"/>
          </p:nvPr>
        </p:nvSpPr>
        <p:spPr>
          <a:xfrm>
            <a:off x="4309440" y="1618935"/>
            <a:ext cx="1618121" cy="939476"/>
          </a:xfrm>
          <a:prstGeom prst="roundRect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7" name="Picture Placeholder 2">
            <a:extLst>
              <a:ext uri="{FF2B5EF4-FFF2-40B4-BE49-F238E27FC236}">
                <a16:creationId xmlns:a16="http://schemas.microsoft.com/office/drawing/2014/main" id="{085C8D3C-2C00-3126-9846-87B473EABB39}"/>
              </a:ext>
            </a:extLst>
          </p:cNvPr>
          <p:cNvSpPr>
            <a:spLocks noGrp="1"/>
          </p:cNvSpPr>
          <p:nvPr>
            <p:ph type="pic" idx="22"/>
          </p:nvPr>
        </p:nvSpPr>
        <p:spPr>
          <a:xfrm>
            <a:off x="6227930" y="1618935"/>
            <a:ext cx="1611155" cy="939476"/>
          </a:xfrm>
          <a:prstGeom prst="roundRect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8" name="Picture Placeholder 2">
            <a:extLst>
              <a:ext uri="{FF2B5EF4-FFF2-40B4-BE49-F238E27FC236}">
                <a16:creationId xmlns:a16="http://schemas.microsoft.com/office/drawing/2014/main" id="{73C0BD3B-3B88-002E-E034-ACE276EAA152}"/>
              </a:ext>
            </a:extLst>
          </p:cNvPr>
          <p:cNvSpPr>
            <a:spLocks noGrp="1"/>
          </p:cNvSpPr>
          <p:nvPr>
            <p:ph type="pic" idx="23"/>
          </p:nvPr>
        </p:nvSpPr>
        <p:spPr>
          <a:xfrm>
            <a:off x="8139454" y="1618935"/>
            <a:ext cx="1618121" cy="939476"/>
          </a:xfrm>
          <a:prstGeom prst="roundRect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9" name="Picture Placeholder 2">
            <a:extLst>
              <a:ext uri="{FF2B5EF4-FFF2-40B4-BE49-F238E27FC236}">
                <a16:creationId xmlns:a16="http://schemas.microsoft.com/office/drawing/2014/main" id="{ABA0FBBC-0836-21E0-5DBF-CB96DDA0BE3B}"/>
              </a:ext>
            </a:extLst>
          </p:cNvPr>
          <p:cNvSpPr>
            <a:spLocks noGrp="1"/>
          </p:cNvSpPr>
          <p:nvPr>
            <p:ph type="pic" idx="24"/>
          </p:nvPr>
        </p:nvSpPr>
        <p:spPr>
          <a:xfrm>
            <a:off x="10057942" y="1618935"/>
            <a:ext cx="1618121" cy="939476"/>
          </a:xfrm>
          <a:prstGeom prst="roundRect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0" name="Picture Placeholder 2">
            <a:extLst>
              <a:ext uri="{FF2B5EF4-FFF2-40B4-BE49-F238E27FC236}">
                <a16:creationId xmlns:a16="http://schemas.microsoft.com/office/drawing/2014/main" id="{676622E2-F1D9-C834-65DA-748D290B79CE}"/>
              </a:ext>
            </a:extLst>
          </p:cNvPr>
          <p:cNvSpPr>
            <a:spLocks noGrp="1"/>
          </p:cNvSpPr>
          <p:nvPr>
            <p:ph type="pic" idx="25"/>
          </p:nvPr>
        </p:nvSpPr>
        <p:spPr>
          <a:xfrm>
            <a:off x="479426" y="2725107"/>
            <a:ext cx="1611155" cy="939476"/>
          </a:xfrm>
          <a:prstGeom prst="roundRect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1" name="Picture Placeholder 2">
            <a:extLst>
              <a:ext uri="{FF2B5EF4-FFF2-40B4-BE49-F238E27FC236}">
                <a16:creationId xmlns:a16="http://schemas.microsoft.com/office/drawing/2014/main" id="{237AC55D-2758-B7E2-8C36-D80959338F96}"/>
              </a:ext>
            </a:extLst>
          </p:cNvPr>
          <p:cNvSpPr>
            <a:spLocks noGrp="1"/>
          </p:cNvSpPr>
          <p:nvPr>
            <p:ph type="pic" idx="26"/>
          </p:nvPr>
        </p:nvSpPr>
        <p:spPr>
          <a:xfrm>
            <a:off x="2390950" y="2725107"/>
            <a:ext cx="1618121" cy="939476"/>
          </a:xfrm>
          <a:prstGeom prst="roundRect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2" name="Picture Placeholder 2">
            <a:extLst>
              <a:ext uri="{FF2B5EF4-FFF2-40B4-BE49-F238E27FC236}">
                <a16:creationId xmlns:a16="http://schemas.microsoft.com/office/drawing/2014/main" id="{3E69C6A2-48D2-019B-E5BA-ADA7BF41D6FF}"/>
              </a:ext>
            </a:extLst>
          </p:cNvPr>
          <p:cNvSpPr>
            <a:spLocks noGrp="1"/>
          </p:cNvSpPr>
          <p:nvPr>
            <p:ph type="pic" idx="27"/>
          </p:nvPr>
        </p:nvSpPr>
        <p:spPr>
          <a:xfrm>
            <a:off x="4309440" y="2725107"/>
            <a:ext cx="1618121" cy="939476"/>
          </a:xfrm>
          <a:prstGeom prst="roundRect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3" name="Picture Placeholder 2">
            <a:extLst>
              <a:ext uri="{FF2B5EF4-FFF2-40B4-BE49-F238E27FC236}">
                <a16:creationId xmlns:a16="http://schemas.microsoft.com/office/drawing/2014/main" id="{0A2A6FE8-97E6-EF3E-C98B-CAF7E2888B4A}"/>
              </a:ext>
            </a:extLst>
          </p:cNvPr>
          <p:cNvSpPr>
            <a:spLocks noGrp="1"/>
          </p:cNvSpPr>
          <p:nvPr>
            <p:ph type="pic" idx="28"/>
          </p:nvPr>
        </p:nvSpPr>
        <p:spPr>
          <a:xfrm>
            <a:off x="6227930" y="2725107"/>
            <a:ext cx="1611155" cy="939476"/>
          </a:xfrm>
          <a:prstGeom prst="roundRect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4" name="Picture Placeholder 2">
            <a:extLst>
              <a:ext uri="{FF2B5EF4-FFF2-40B4-BE49-F238E27FC236}">
                <a16:creationId xmlns:a16="http://schemas.microsoft.com/office/drawing/2014/main" id="{A0058C81-3508-EED8-9B83-5103D2A26511}"/>
              </a:ext>
            </a:extLst>
          </p:cNvPr>
          <p:cNvSpPr>
            <a:spLocks noGrp="1"/>
          </p:cNvSpPr>
          <p:nvPr>
            <p:ph type="pic" idx="29"/>
          </p:nvPr>
        </p:nvSpPr>
        <p:spPr>
          <a:xfrm>
            <a:off x="8139454" y="2725107"/>
            <a:ext cx="1618121" cy="939476"/>
          </a:xfrm>
          <a:prstGeom prst="roundRect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5" name="Picture Placeholder 2">
            <a:extLst>
              <a:ext uri="{FF2B5EF4-FFF2-40B4-BE49-F238E27FC236}">
                <a16:creationId xmlns:a16="http://schemas.microsoft.com/office/drawing/2014/main" id="{1ECDE9EF-E67C-7B51-D699-F059AAF0A8AC}"/>
              </a:ext>
            </a:extLst>
          </p:cNvPr>
          <p:cNvSpPr>
            <a:spLocks noGrp="1"/>
          </p:cNvSpPr>
          <p:nvPr>
            <p:ph type="pic" idx="30"/>
          </p:nvPr>
        </p:nvSpPr>
        <p:spPr>
          <a:xfrm>
            <a:off x="10057942" y="2725107"/>
            <a:ext cx="1618121" cy="939476"/>
          </a:xfrm>
          <a:prstGeom prst="roundRect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6" name="Picture Placeholder 2">
            <a:extLst>
              <a:ext uri="{FF2B5EF4-FFF2-40B4-BE49-F238E27FC236}">
                <a16:creationId xmlns:a16="http://schemas.microsoft.com/office/drawing/2014/main" id="{72B1E799-8CDF-5216-6A8E-06FAE2D01438}"/>
              </a:ext>
            </a:extLst>
          </p:cNvPr>
          <p:cNvSpPr>
            <a:spLocks noGrp="1"/>
          </p:cNvSpPr>
          <p:nvPr>
            <p:ph type="pic" idx="31"/>
          </p:nvPr>
        </p:nvSpPr>
        <p:spPr>
          <a:xfrm>
            <a:off x="479426" y="3831279"/>
            <a:ext cx="1611155" cy="939476"/>
          </a:xfrm>
          <a:prstGeom prst="roundRect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7" name="Picture Placeholder 2">
            <a:extLst>
              <a:ext uri="{FF2B5EF4-FFF2-40B4-BE49-F238E27FC236}">
                <a16:creationId xmlns:a16="http://schemas.microsoft.com/office/drawing/2014/main" id="{46B5F98B-5198-59E9-024C-AFC0D7CCDDFA}"/>
              </a:ext>
            </a:extLst>
          </p:cNvPr>
          <p:cNvSpPr>
            <a:spLocks noGrp="1"/>
          </p:cNvSpPr>
          <p:nvPr>
            <p:ph type="pic" idx="32"/>
          </p:nvPr>
        </p:nvSpPr>
        <p:spPr>
          <a:xfrm>
            <a:off x="2390950" y="3831279"/>
            <a:ext cx="1618121" cy="939476"/>
          </a:xfrm>
          <a:prstGeom prst="roundRect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8" name="Picture Placeholder 2">
            <a:extLst>
              <a:ext uri="{FF2B5EF4-FFF2-40B4-BE49-F238E27FC236}">
                <a16:creationId xmlns:a16="http://schemas.microsoft.com/office/drawing/2014/main" id="{3E4DCE4A-23B1-9F8E-F9B4-88273B705998}"/>
              </a:ext>
            </a:extLst>
          </p:cNvPr>
          <p:cNvSpPr>
            <a:spLocks noGrp="1"/>
          </p:cNvSpPr>
          <p:nvPr>
            <p:ph type="pic" idx="33"/>
          </p:nvPr>
        </p:nvSpPr>
        <p:spPr>
          <a:xfrm>
            <a:off x="4309440" y="3831279"/>
            <a:ext cx="1618121" cy="939476"/>
          </a:xfrm>
          <a:prstGeom prst="roundRect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9" name="Picture Placeholder 2">
            <a:extLst>
              <a:ext uri="{FF2B5EF4-FFF2-40B4-BE49-F238E27FC236}">
                <a16:creationId xmlns:a16="http://schemas.microsoft.com/office/drawing/2014/main" id="{3335D5C5-DAF8-6E41-78B9-D71F7376A409}"/>
              </a:ext>
            </a:extLst>
          </p:cNvPr>
          <p:cNvSpPr>
            <a:spLocks noGrp="1"/>
          </p:cNvSpPr>
          <p:nvPr>
            <p:ph type="pic" idx="34"/>
          </p:nvPr>
        </p:nvSpPr>
        <p:spPr>
          <a:xfrm>
            <a:off x="6227930" y="3831279"/>
            <a:ext cx="1611155" cy="939476"/>
          </a:xfrm>
          <a:prstGeom prst="roundRect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50" name="Picture Placeholder 2">
            <a:extLst>
              <a:ext uri="{FF2B5EF4-FFF2-40B4-BE49-F238E27FC236}">
                <a16:creationId xmlns:a16="http://schemas.microsoft.com/office/drawing/2014/main" id="{B8857C8F-0571-0FCF-5041-4B8E372B4484}"/>
              </a:ext>
            </a:extLst>
          </p:cNvPr>
          <p:cNvSpPr>
            <a:spLocks noGrp="1"/>
          </p:cNvSpPr>
          <p:nvPr>
            <p:ph type="pic" idx="35"/>
          </p:nvPr>
        </p:nvSpPr>
        <p:spPr>
          <a:xfrm>
            <a:off x="8139454" y="3831279"/>
            <a:ext cx="1618121" cy="939476"/>
          </a:xfrm>
          <a:prstGeom prst="roundRect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51" name="Picture Placeholder 2">
            <a:extLst>
              <a:ext uri="{FF2B5EF4-FFF2-40B4-BE49-F238E27FC236}">
                <a16:creationId xmlns:a16="http://schemas.microsoft.com/office/drawing/2014/main" id="{91D128DB-C8AD-E65B-43DB-BFB68771F9AC}"/>
              </a:ext>
            </a:extLst>
          </p:cNvPr>
          <p:cNvSpPr>
            <a:spLocks noGrp="1"/>
          </p:cNvSpPr>
          <p:nvPr>
            <p:ph type="pic" idx="36"/>
          </p:nvPr>
        </p:nvSpPr>
        <p:spPr>
          <a:xfrm>
            <a:off x="10057942" y="3831279"/>
            <a:ext cx="1618121" cy="939476"/>
          </a:xfrm>
          <a:prstGeom prst="roundRect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52" name="Picture Placeholder 2">
            <a:extLst>
              <a:ext uri="{FF2B5EF4-FFF2-40B4-BE49-F238E27FC236}">
                <a16:creationId xmlns:a16="http://schemas.microsoft.com/office/drawing/2014/main" id="{2A42E6A7-BCCA-F079-7EEF-C20922482E51}"/>
              </a:ext>
            </a:extLst>
          </p:cNvPr>
          <p:cNvSpPr>
            <a:spLocks noGrp="1"/>
          </p:cNvSpPr>
          <p:nvPr>
            <p:ph type="pic" idx="37"/>
          </p:nvPr>
        </p:nvSpPr>
        <p:spPr>
          <a:xfrm>
            <a:off x="479426" y="4937449"/>
            <a:ext cx="1611155" cy="939476"/>
          </a:xfrm>
          <a:prstGeom prst="roundRect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53" name="Picture Placeholder 2">
            <a:extLst>
              <a:ext uri="{FF2B5EF4-FFF2-40B4-BE49-F238E27FC236}">
                <a16:creationId xmlns:a16="http://schemas.microsoft.com/office/drawing/2014/main" id="{453C121D-6DE8-D4DA-79AD-273FEA7C7011}"/>
              </a:ext>
            </a:extLst>
          </p:cNvPr>
          <p:cNvSpPr>
            <a:spLocks noGrp="1"/>
          </p:cNvSpPr>
          <p:nvPr>
            <p:ph type="pic" idx="38"/>
          </p:nvPr>
        </p:nvSpPr>
        <p:spPr>
          <a:xfrm>
            <a:off x="2390950" y="4937449"/>
            <a:ext cx="1618121" cy="939476"/>
          </a:xfrm>
          <a:prstGeom prst="roundRect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54" name="Picture Placeholder 2">
            <a:extLst>
              <a:ext uri="{FF2B5EF4-FFF2-40B4-BE49-F238E27FC236}">
                <a16:creationId xmlns:a16="http://schemas.microsoft.com/office/drawing/2014/main" id="{2D64A940-DC72-E746-F612-65AABF086A6F}"/>
              </a:ext>
            </a:extLst>
          </p:cNvPr>
          <p:cNvSpPr>
            <a:spLocks noGrp="1"/>
          </p:cNvSpPr>
          <p:nvPr>
            <p:ph type="pic" idx="39"/>
          </p:nvPr>
        </p:nvSpPr>
        <p:spPr>
          <a:xfrm>
            <a:off x="4309440" y="4937449"/>
            <a:ext cx="1618121" cy="939476"/>
          </a:xfrm>
          <a:prstGeom prst="roundRect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55" name="Picture Placeholder 2">
            <a:extLst>
              <a:ext uri="{FF2B5EF4-FFF2-40B4-BE49-F238E27FC236}">
                <a16:creationId xmlns:a16="http://schemas.microsoft.com/office/drawing/2014/main" id="{D0FC3B8E-FFA7-2B96-8640-08B7E6ED0AB3}"/>
              </a:ext>
            </a:extLst>
          </p:cNvPr>
          <p:cNvSpPr>
            <a:spLocks noGrp="1"/>
          </p:cNvSpPr>
          <p:nvPr>
            <p:ph type="pic" idx="40"/>
          </p:nvPr>
        </p:nvSpPr>
        <p:spPr>
          <a:xfrm>
            <a:off x="6227930" y="4937449"/>
            <a:ext cx="1611155" cy="939476"/>
          </a:xfrm>
          <a:prstGeom prst="roundRect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56" name="Picture Placeholder 2">
            <a:extLst>
              <a:ext uri="{FF2B5EF4-FFF2-40B4-BE49-F238E27FC236}">
                <a16:creationId xmlns:a16="http://schemas.microsoft.com/office/drawing/2014/main" id="{FA987BD6-E970-A385-5D8B-77556348B468}"/>
              </a:ext>
            </a:extLst>
          </p:cNvPr>
          <p:cNvSpPr>
            <a:spLocks noGrp="1"/>
          </p:cNvSpPr>
          <p:nvPr>
            <p:ph type="pic" idx="41"/>
          </p:nvPr>
        </p:nvSpPr>
        <p:spPr>
          <a:xfrm>
            <a:off x="8139454" y="4937449"/>
            <a:ext cx="1618121" cy="939476"/>
          </a:xfrm>
          <a:prstGeom prst="roundRect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57" name="Picture Placeholder 2">
            <a:extLst>
              <a:ext uri="{FF2B5EF4-FFF2-40B4-BE49-F238E27FC236}">
                <a16:creationId xmlns:a16="http://schemas.microsoft.com/office/drawing/2014/main" id="{2A77C678-860E-B469-9057-2C303570F634}"/>
              </a:ext>
            </a:extLst>
          </p:cNvPr>
          <p:cNvSpPr>
            <a:spLocks noGrp="1"/>
          </p:cNvSpPr>
          <p:nvPr>
            <p:ph type="pic" idx="42"/>
          </p:nvPr>
        </p:nvSpPr>
        <p:spPr>
          <a:xfrm>
            <a:off x="10057942" y="4937449"/>
            <a:ext cx="1618121" cy="939476"/>
          </a:xfrm>
          <a:prstGeom prst="roundRect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90586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36E4C2-3924-28CF-3C81-7428958454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1CC65-D01B-5440-B11C-A5544ED01E31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36C3D60E-89DC-ACD1-4558-2A9DE28BE4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5" y="512764"/>
            <a:ext cx="11197012" cy="900112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GB" dirty="0"/>
              <a:t>Click to edit header title style</a:t>
            </a:r>
            <a:endParaRPr lang="en-US" dirty="0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716006FB-5157-E0D7-A246-6E6C16182A0D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488852" y="1592263"/>
            <a:ext cx="3399106" cy="1836737"/>
          </a:xfrm>
          <a:prstGeom prst="roundRect">
            <a:avLst>
              <a:gd name="adj" fmla="val 10322"/>
            </a:avLst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8C83959-FB36-694D-F3CF-A85CA203646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8582" y="3598863"/>
            <a:ext cx="3399106" cy="2278062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57E7E693-18E2-E7C0-29AA-AD191A6DD6F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382903" y="3598863"/>
            <a:ext cx="3399106" cy="2278062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D6756B66-9498-2305-EEC2-E82DBD6377A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277225" y="3598863"/>
            <a:ext cx="3398838" cy="2278062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89833E16-042E-6C3D-45C0-2F16A8558751}"/>
              </a:ext>
            </a:extLst>
          </p:cNvPr>
          <p:cNvSpPr>
            <a:spLocks noGrp="1"/>
          </p:cNvSpPr>
          <p:nvPr>
            <p:ph type="pic" idx="22"/>
          </p:nvPr>
        </p:nvSpPr>
        <p:spPr>
          <a:xfrm>
            <a:off x="4378378" y="1592263"/>
            <a:ext cx="3399106" cy="1836737"/>
          </a:xfrm>
          <a:prstGeom prst="roundRect">
            <a:avLst>
              <a:gd name="adj" fmla="val 10322"/>
            </a:avLst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33F80E4-EC3B-F664-48C8-15AF32FD7823}"/>
              </a:ext>
            </a:extLst>
          </p:cNvPr>
          <p:cNvSpPr>
            <a:spLocks noGrp="1"/>
          </p:cNvSpPr>
          <p:nvPr>
            <p:ph type="pic" idx="23"/>
          </p:nvPr>
        </p:nvSpPr>
        <p:spPr>
          <a:xfrm>
            <a:off x="8277225" y="1592263"/>
            <a:ext cx="3399106" cy="1836737"/>
          </a:xfrm>
          <a:prstGeom prst="roundRect">
            <a:avLst>
              <a:gd name="adj" fmla="val 10322"/>
            </a:avLst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174150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36E4C2-3924-28CF-3C81-7428958454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1CC65-D01B-5440-B11C-A5544ED01E31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36C3D60E-89DC-ACD1-4558-2A9DE28BE4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8582" y="512764"/>
            <a:ext cx="11187855" cy="900112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GB" dirty="0"/>
              <a:t>Click to edit header title style</a:t>
            </a:r>
            <a:endParaRPr lang="en-US" dirty="0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716006FB-5157-E0D7-A246-6E6C16182A0D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488852" y="1592263"/>
            <a:ext cx="2667801" cy="1836737"/>
          </a:xfrm>
          <a:prstGeom prst="roundRect">
            <a:avLst>
              <a:gd name="adj" fmla="val 9834"/>
            </a:avLst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8C83959-FB36-694D-F3CF-A85CA203646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8582" y="4355183"/>
            <a:ext cx="2667801" cy="1521741"/>
          </a:xfrm>
          <a:noFill/>
        </p:spPr>
        <p:txBody>
          <a:bodyPr lIns="0" tIns="0" rIns="0" bIns="0"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9B607F13-5366-BEA4-E5F7-635E9347176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328385" y="4355183"/>
            <a:ext cx="2667801" cy="1521741"/>
          </a:xfrm>
          <a:noFill/>
        </p:spPr>
        <p:txBody>
          <a:bodyPr lIns="0" tIns="0" rIns="0" bIns="0"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7D88E356-12B9-C8CC-4601-6AE7AC52F7A8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168188" y="4355183"/>
            <a:ext cx="2667801" cy="1521741"/>
          </a:xfrm>
          <a:noFill/>
        </p:spPr>
        <p:txBody>
          <a:bodyPr lIns="0" tIns="0" rIns="0" bIns="0"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28889557-BC40-954E-5524-F033F35A2B6E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007991" y="4355183"/>
            <a:ext cx="2667801" cy="1521741"/>
          </a:xfrm>
          <a:noFill/>
        </p:spPr>
        <p:txBody>
          <a:bodyPr lIns="0" tIns="0" rIns="0" bIns="0"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F054FF33-21CA-C951-B699-25A7D1D0288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88582" y="3608388"/>
            <a:ext cx="2667801" cy="577113"/>
          </a:xfrm>
          <a:noFill/>
        </p:spPr>
        <p:txBody>
          <a:bodyPr lIns="0" tIns="0" rIns="0" bIns="0" anchor="b"/>
          <a:lstStyle>
            <a:lvl1pPr marL="0" indent="0">
              <a:buNone/>
              <a:defRPr b="0" i="0">
                <a:latin typeface="Open Sans Medium" pitchFamily="2" charset="0"/>
                <a:ea typeface="Open Sans Medium" pitchFamily="2" charset="0"/>
                <a:cs typeface="Open Sans Medium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Click to edit header style</a:t>
            </a:r>
          </a:p>
        </p:txBody>
      </p:sp>
      <p:sp>
        <p:nvSpPr>
          <p:cNvPr id="20" name="Text Placeholder 10">
            <a:extLst>
              <a:ext uri="{FF2B5EF4-FFF2-40B4-BE49-F238E27FC236}">
                <a16:creationId xmlns:a16="http://schemas.microsoft.com/office/drawing/2014/main" id="{3EB646FD-7A1F-BC2F-6587-1CBCCE99194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328385" y="3608388"/>
            <a:ext cx="2667801" cy="577113"/>
          </a:xfrm>
          <a:noFill/>
        </p:spPr>
        <p:txBody>
          <a:bodyPr lIns="0" tIns="0" rIns="0" bIns="0" anchor="b"/>
          <a:lstStyle>
            <a:lvl1pPr marL="0" indent="0">
              <a:buNone/>
              <a:defRPr b="0" i="0">
                <a:latin typeface="Open Sans Medium" pitchFamily="2" charset="0"/>
                <a:ea typeface="Open Sans Medium" pitchFamily="2" charset="0"/>
                <a:cs typeface="Open Sans Medium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Click to edit header style</a:t>
            </a:r>
          </a:p>
        </p:txBody>
      </p:sp>
      <p:sp>
        <p:nvSpPr>
          <p:cNvPr id="21" name="Text Placeholder 10">
            <a:extLst>
              <a:ext uri="{FF2B5EF4-FFF2-40B4-BE49-F238E27FC236}">
                <a16:creationId xmlns:a16="http://schemas.microsoft.com/office/drawing/2014/main" id="{BF5EDD5D-4B6A-4351-91EA-41BEAB0AD8C0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168188" y="3608388"/>
            <a:ext cx="2667801" cy="577113"/>
          </a:xfrm>
          <a:noFill/>
        </p:spPr>
        <p:txBody>
          <a:bodyPr lIns="0" tIns="0" rIns="0" bIns="0" anchor="b"/>
          <a:lstStyle>
            <a:lvl1pPr marL="0" indent="0">
              <a:buNone/>
              <a:defRPr b="0" i="0">
                <a:latin typeface="Open Sans Medium" pitchFamily="2" charset="0"/>
                <a:ea typeface="Open Sans Medium" pitchFamily="2" charset="0"/>
                <a:cs typeface="Open Sans Medium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Click to edit header style</a:t>
            </a:r>
          </a:p>
        </p:txBody>
      </p:sp>
      <p:sp>
        <p:nvSpPr>
          <p:cNvPr id="22" name="Text Placeholder 10">
            <a:extLst>
              <a:ext uri="{FF2B5EF4-FFF2-40B4-BE49-F238E27FC236}">
                <a16:creationId xmlns:a16="http://schemas.microsoft.com/office/drawing/2014/main" id="{2680A7E7-B690-1C05-E83F-80481956AA3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007991" y="3608388"/>
            <a:ext cx="2667801" cy="577113"/>
          </a:xfrm>
          <a:noFill/>
        </p:spPr>
        <p:txBody>
          <a:bodyPr lIns="0" tIns="0" rIns="0" bIns="0" anchor="b"/>
          <a:lstStyle>
            <a:lvl1pPr marL="0" indent="0">
              <a:buNone/>
              <a:defRPr b="0" i="0">
                <a:latin typeface="Open Sans Medium" pitchFamily="2" charset="0"/>
                <a:ea typeface="Open Sans Medium" pitchFamily="2" charset="0"/>
                <a:cs typeface="Open Sans Medium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Click to edit header style</a:t>
            </a: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E0CEB72C-4895-E6D2-BF4C-1558D8C89C01}"/>
              </a:ext>
            </a:extLst>
          </p:cNvPr>
          <p:cNvSpPr>
            <a:spLocks noGrp="1"/>
          </p:cNvSpPr>
          <p:nvPr>
            <p:ph type="pic" idx="30"/>
          </p:nvPr>
        </p:nvSpPr>
        <p:spPr>
          <a:xfrm>
            <a:off x="3328384" y="1592263"/>
            <a:ext cx="2667801" cy="1836737"/>
          </a:xfrm>
          <a:prstGeom prst="roundRect">
            <a:avLst>
              <a:gd name="adj" fmla="val 9834"/>
            </a:avLst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7C53559-D606-F972-655F-9E804EFC76B2}"/>
              </a:ext>
            </a:extLst>
          </p:cNvPr>
          <p:cNvSpPr>
            <a:spLocks noGrp="1"/>
          </p:cNvSpPr>
          <p:nvPr>
            <p:ph type="pic" idx="31"/>
          </p:nvPr>
        </p:nvSpPr>
        <p:spPr>
          <a:xfrm>
            <a:off x="6168188" y="1592263"/>
            <a:ext cx="2667801" cy="1836737"/>
          </a:xfrm>
          <a:prstGeom prst="roundRect">
            <a:avLst>
              <a:gd name="adj" fmla="val 9834"/>
            </a:avLst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9E615C25-4417-BF76-559F-8061C643F39A}"/>
              </a:ext>
            </a:extLst>
          </p:cNvPr>
          <p:cNvSpPr>
            <a:spLocks noGrp="1"/>
          </p:cNvSpPr>
          <p:nvPr>
            <p:ph type="pic" idx="32"/>
          </p:nvPr>
        </p:nvSpPr>
        <p:spPr>
          <a:xfrm>
            <a:off x="9008262" y="1592263"/>
            <a:ext cx="2667801" cy="1836737"/>
          </a:xfrm>
          <a:prstGeom prst="roundRect">
            <a:avLst>
              <a:gd name="adj" fmla="val 9834"/>
            </a:avLst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198065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Gri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8C83959-FB36-694D-F3CF-A85CA203646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99563" y="1592263"/>
            <a:ext cx="2667801" cy="4284662"/>
          </a:xfrm>
          <a:prstGeom prst="roundRect">
            <a:avLst>
              <a:gd name="adj" fmla="val 7258"/>
            </a:avLst>
          </a:prstGeom>
          <a:solidFill>
            <a:srgbClr val="F5F5F7"/>
          </a:solidFill>
        </p:spPr>
        <p:txBody>
          <a:bodyPr lIns="180000" tIns="1980000" rIns="180000" bIns="180000"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36E4C2-3924-28CF-3C81-7428958454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1CC65-D01B-5440-B11C-A5544ED01E31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36C3D60E-89DC-ACD1-4558-2A9DE28BE4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5" y="512764"/>
            <a:ext cx="11197012" cy="900112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GB" dirty="0"/>
              <a:t>Click to edit header title style</a:t>
            </a:r>
            <a:endParaRPr lang="en-US" dirty="0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0321CE30-13A0-9E86-CFA6-89E1111F5549}"/>
              </a:ext>
            </a:extLst>
          </p:cNvPr>
          <p:cNvSpPr>
            <a:spLocks noGrp="1"/>
          </p:cNvSpPr>
          <p:nvPr>
            <p:ph type="pic" idx="28"/>
          </p:nvPr>
        </p:nvSpPr>
        <p:spPr>
          <a:xfrm>
            <a:off x="664539" y="1743959"/>
            <a:ext cx="2337848" cy="1536570"/>
          </a:xfrm>
          <a:prstGeom prst="roundRect">
            <a:avLst>
              <a:gd name="adj" fmla="val 11416"/>
            </a:avLst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18FDCA80-03D1-DED4-1B78-E823B0FAB684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3335796" y="1592263"/>
            <a:ext cx="2667801" cy="4284662"/>
          </a:xfrm>
          <a:prstGeom prst="roundRect">
            <a:avLst>
              <a:gd name="adj" fmla="val 7258"/>
            </a:avLst>
          </a:prstGeom>
          <a:solidFill>
            <a:srgbClr val="F5F5F7"/>
          </a:solidFill>
        </p:spPr>
        <p:txBody>
          <a:bodyPr lIns="180000" tIns="1980000" rIns="180000" bIns="180000"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5555A8EB-03AC-FF18-7EAE-5FEA83CE3AC2}"/>
              </a:ext>
            </a:extLst>
          </p:cNvPr>
          <p:cNvSpPr>
            <a:spLocks noGrp="1"/>
          </p:cNvSpPr>
          <p:nvPr>
            <p:ph type="pic" idx="30"/>
          </p:nvPr>
        </p:nvSpPr>
        <p:spPr>
          <a:xfrm>
            <a:off x="3500772" y="1743959"/>
            <a:ext cx="2337848" cy="1536570"/>
          </a:xfrm>
          <a:prstGeom prst="roundRect">
            <a:avLst>
              <a:gd name="adj" fmla="val 11416"/>
            </a:avLst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16EF7783-0E62-04B8-906D-FDC063D41FA2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172029" y="1592263"/>
            <a:ext cx="2667801" cy="4284662"/>
          </a:xfrm>
          <a:prstGeom prst="roundRect">
            <a:avLst>
              <a:gd name="adj" fmla="val 7258"/>
            </a:avLst>
          </a:prstGeom>
          <a:solidFill>
            <a:srgbClr val="F5F5F7"/>
          </a:solidFill>
        </p:spPr>
        <p:txBody>
          <a:bodyPr lIns="180000" tIns="1980000" rIns="180000" bIns="180000"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329B3495-FD34-C211-B6FB-56891F0FAA5B}"/>
              </a:ext>
            </a:extLst>
          </p:cNvPr>
          <p:cNvSpPr>
            <a:spLocks noGrp="1"/>
          </p:cNvSpPr>
          <p:nvPr>
            <p:ph type="pic" idx="32"/>
          </p:nvPr>
        </p:nvSpPr>
        <p:spPr>
          <a:xfrm>
            <a:off x="6337005" y="1743959"/>
            <a:ext cx="2337848" cy="1536570"/>
          </a:xfrm>
          <a:prstGeom prst="roundRect">
            <a:avLst>
              <a:gd name="adj" fmla="val 11416"/>
            </a:avLst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E0524567-C0EC-029F-274F-E880222EDFF7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9008262" y="1592263"/>
            <a:ext cx="2667801" cy="4284662"/>
          </a:xfrm>
          <a:prstGeom prst="roundRect">
            <a:avLst>
              <a:gd name="adj" fmla="val 7258"/>
            </a:avLst>
          </a:prstGeom>
          <a:solidFill>
            <a:srgbClr val="F5F5F7"/>
          </a:solidFill>
        </p:spPr>
        <p:txBody>
          <a:bodyPr lIns="180000" tIns="1980000" rIns="180000" bIns="180000"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9D60F617-9A48-2CB7-7662-4F88B365D163}"/>
              </a:ext>
            </a:extLst>
          </p:cNvPr>
          <p:cNvSpPr>
            <a:spLocks noGrp="1"/>
          </p:cNvSpPr>
          <p:nvPr>
            <p:ph type="pic" idx="34"/>
          </p:nvPr>
        </p:nvSpPr>
        <p:spPr>
          <a:xfrm>
            <a:off x="9173238" y="1743959"/>
            <a:ext cx="2337848" cy="1536570"/>
          </a:xfrm>
          <a:prstGeom prst="roundRect">
            <a:avLst>
              <a:gd name="adj" fmla="val 11416"/>
            </a:avLst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693823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il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8C83959-FB36-694D-F3CF-A85CA203646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8852" y="1592263"/>
            <a:ext cx="5330003" cy="1884497"/>
          </a:xfrm>
          <a:prstGeom prst="roundRect">
            <a:avLst>
              <a:gd name="adj" fmla="val 10007"/>
            </a:avLst>
          </a:prstGeom>
          <a:solidFill>
            <a:srgbClr val="F5F5F7"/>
          </a:solidFill>
        </p:spPr>
        <p:txBody>
          <a:bodyPr lIns="2700000" tIns="180000" rIns="180000" bIns="180000"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36E4C2-3924-28CF-3C81-7428958454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1CC65-D01B-5440-B11C-A5544ED01E31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36C3D60E-89DC-ACD1-4558-2A9DE28BE4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8852" y="512764"/>
            <a:ext cx="11187585" cy="900112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GB" dirty="0"/>
              <a:t>Click to edit header title style</a:t>
            </a:r>
            <a:endParaRPr lang="en-US" dirty="0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0321CE30-13A0-9E86-CFA6-89E1111F5549}"/>
              </a:ext>
            </a:extLst>
          </p:cNvPr>
          <p:cNvSpPr>
            <a:spLocks noGrp="1"/>
          </p:cNvSpPr>
          <p:nvPr>
            <p:ph type="pic" idx="28"/>
          </p:nvPr>
        </p:nvSpPr>
        <p:spPr>
          <a:xfrm>
            <a:off x="653828" y="1747372"/>
            <a:ext cx="2307653" cy="1574277"/>
          </a:xfrm>
          <a:prstGeom prst="roundRect">
            <a:avLst>
              <a:gd name="adj" fmla="val 9834"/>
            </a:avLst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7C50058E-58F6-0819-152F-2B5A3BA6D3CF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6346060" y="1592263"/>
            <a:ext cx="5330003" cy="1884497"/>
          </a:xfrm>
          <a:prstGeom prst="roundRect">
            <a:avLst>
              <a:gd name="adj" fmla="val 10007"/>
            </a:avLst>
          </a:prstGeom>
          <a:solidFill>
            <a:srgbClr val="F5F5F7"/>
          </a:solidFill>
        </p:spPr>
        <p:txBody>
          <a:bodyPr lIns="2700000" tIns="180000" rIns="180000" bIns="180000"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6FC84DA-DAB1-9BAB-719E-7885575709F6}"/>
              </a:ext>
            </a:extLst>
          </p:cNvPr>
          <p:cNvSpPr>
            <a:spLocks noGrp="1"/>
          </p:cNvSpPr>
          <p:nvPr>
            <p:ph type="pic" idx="30"/>
          </p:nvPr>
        </p:nvSpPr>
        <p:spPr>
          <a:xfrm>
            <a:off x="6511036" y="1747372"/>
            <a:ext cx="2307653" cy="1574277"/>
          </a:xfrm>
          <a:prstGeom prst="roundRect">
            <a:avLst>
              <a:gd name="adj" fmla="val 9834"/>
            </a:avLst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8772DC8D-50FA-40A2-B14D-A3848965D148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488852" y="3993207"/>
            <a:ext cx="5330003" cy="1884497"/>
          </a:xfrm>
          <a:prstGeom prst="roundRect">
            <a:avLst>
              <a:gd name="adj" fmla="val 10007"/>
            </a:avLst>
          </a:prstGeom>
          <a:solidFill>
            <a:srgbClr val="F5F5F7"/>
          </a:solidFill>
        </p:spPr>
        <p:txBody>
          <a:bodyPr lIns="2700000" tIns="180000" rIns="180000" bIns="180000"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45A509A5-097B-BD6A-1D50-9D24E04999CD}"/>
              </a:ext>
            </a:extLst>
          </p:cNvPr>
          <p:cNvSpPr>
            <a:spLocks noGrp="1"/>
          </p:cNvSpPr>
          <p:nvPr>
            <p:ph type="pic" idx="32"/>
          </p:nvPr>
        </p:nvSpPr>
        <p:spPr>
          <a:xfrm>
            <a:off x="653828" y="4148316"/>
            <a:ext cx="2307653" cy="1574277"/>
          </a:xfrm>
          <a:prstGeom prst="roundRect">
            <a:avLst>
              <a:gd name="adj" fmla="val 9834"/>
            </a:avLst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3942E6A4-60AC-2E8A-83E7-D7993568EC04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6346060" y="3993207"/>
            <a:ext cx="5330003" cy="1884497"/>
          </a:xfrm>
          <a:prstGeom prst="roundRect">
            <a:avLst>
              <a:gd name="adj" fmla="val 10007"/>
            </a:avLst>
          </a:prstGeom>
          <a:solidFill>
            <a:srgbClr val="F5F5F7"/>
          </a:solidFill>
        </p:spPr>
        <p:txBody>
          <a:bodyPr lIns="2700000" tIns="180000" rIns="180000" bIns="180000"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3B3F0B0F-10E2-A249-7E72-AAE09EC013FE}"/>
              </a:ext>
            </a:extLst>
          </p:cNvPr>
          <p:cNvSpPr>
            <a:spLocks noGrp="1"/>
          </p:cNvSpPr>
          <p:nvPr>
            <p:ph type="pic" idx="34"/>
          </p:nvPr>
        </p:nvSpPr>
        <p:spPr>
          <a:xfrm>
            <a:off x="6511036" y="4148316"/>
            <a:ext cx="2307653" cy="1574277"/>
          </a:xfrm>
          <a:prstGeom prst="roundRect">
            <a:avLst>
              <a:gd name="adj" fmla="val 9834"/>
            </a:avLst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457404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&amp;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D626FC-4384-98DE-B0A6-26984D40B3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5" y="512764"/>
            <a:ext cx="11197012" cy="900112"/>
          </a:xfrm>
        </p:spPr>
        <p:txBody>
          <a:bodyPr/>
          <a:lstStyle/>
          <a:p>
            <a:r>
              <a:rPr lang="en-GB" dirty="0"/>
              <a:t>Click to edit header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1622FE-EBC4-2724-DB5D-E3355292A29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79424" y="1592263"/>
            <a:ext cx="11197011" cy="1836737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Click to edit paragraph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6478B3-1459-8808-7E6F-37B01F27F9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1CC65-D01B-5440-B11C-A5544ED01E31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DA8E980E-B2CE-FDB6-437A-90310EC390B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740703" y="3608387"/>
            <a:ext cx="4156463" cy="1033535"/>
          </a:xfrm>
          <a:noFill/>
        </p:spPr>
        <p:txBody>
          <a:bodyPr lIns="0" tIns="180000" rIns="0" bIns="180000" anchor="t"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EF5DEC6B-D430-2C90-21DB-1128772ACA53}"/>
              </a:ext>
            </a:extLst>
          </p:cNvPr>
          <p:cNvSpPr>
            <a:spLocks noGrp="1"/>
          </p:cNvSpPr>
          <p:nvPr>
            <p:ph type="pic" idx="28" hasCustomPrompt="1"/>
          </p:nvPr>
        </p:nvSpPr>
        <p:spPr>
          <a:xfrm>
            <a:off x="479425" y="3610996"/>
            <a:ext cx="1033535" cy="1033535"/>
          </a:xfrm>
          <a:prstGeom prst="roundRect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Icon</a:t>
            </a:r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99C7318F-D9C0-D386-696A-09A1827A35B8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1740703" y="4823918"/>
            <a:ext cx="4156463" cy="1033535"/>
          </a:xfrm>
          <a:noFill/>
        </p:spPr>
        <p:txBody>
          <a:bodyPr lIns="0" tIns="180000" rIns="0" bIns="180000" anchor="t"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40F9103C-F2B9-7F59-7701-02538BA93E0F}"/>
              </a:ext>
            </a:extLst>
          </p:cNvPr>
          <p:cNvSpPr>
            <a:spLocks noGrp="1"/>
          </p:cNvSpPr>
          <p:nvPr>
            <p:ph type="pic" idx="30" hasCustomPrompt="1"/>
          </p:nvPr>
        </p:nvSpPr>
        <p:spPr>
          <a:xfrm>
            <a:off x="479425" y="4823918"/>
            <a:ext cx="1033535" cy="1033535"/>
          </a:xfrm>
          <a:prstGeom prst="roundRect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Icon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595278A5-38C8-5D5D-F605-FC6A2ED2C7E9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7523821" y="3608387"/>
            <a:ext cx="4156463" cy="1033535"/>
          </a:xfrm>
          <a:noFill/>
        </p:spPr>
        <p:txBody>
          <a:bodyPr lIns="0" tIns="180000" rIns="0" bIns="180000" anchor="t"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9AB98A60-4BFF-59E2-73B7-0870C4834E58}"/>
              </a:ext>
            </a:extLst>
          </p:cNvPr>
          <p:cNvSpPr>
            <a:spLocks noGrp="1"/>
          </p:cNvSpPr>
          <p:nvPr>
            <p:ph type="pic" idx="32" hasCustomPrompt="1"/>
          </p:nvPr>
        </p:nvSpPr>
        <p:spPr>
          <a:xfrm>
            <a:off x="6262543" y="3610996"/>
            <a:ext cx="1033535" cy="1033535"/>
          </a:xfrm>
          <a:prstGeom prst="roundRect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Icon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D8D07B0B-6CAC-7127-4F7C-05348B4CD29C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7523821" y="4823918"/>
            <a:ext cx="4156463" cy="1033535"/>
          </a:xfrm>
          <a:noFill/>
        </p:spPr>
        <p:txBody>
          <a:bodyPr lIns="0" tIns="180000" rIns="0" bIns="180000" anchor="t"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4EFB7FFA-8F9B-2853-8F52-A2640AC72318}"/>
              </a:ext>
            </a:extLst>
          </p:cNvPr>
          <p:cNvSpPr>
            <a:spLocks noGrp="1"/>
          </p:cNvSpPr>
          <p:nvPr>
            <p:ph type="pic" idx="34" hasCustomPrompt="1"/>
          </p:nvPr>
        </p:nvSpPr>
        <p:spPr>
          <a:xfrm>
            <a:off x="6262543" y="4823918"/>
            <a:ext cx="1033535" cy="1033535"/>
          </a:xfrm>
          <a:prstGeom prst="roundRect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137714247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il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8C83959-FB36-694D-F3CF-A85CA203646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8852" y="1592264"/>
            <a:ext cx="5330003" cy="1348899"/>
          </a:xfrm>
          <a:prstGeom prst="roundRect">
            <a:avLst/>
          </a:prstGeom>
          <a:solidFill>
            <a:srgbClr val="F5F5F7"/>
          </a:solidFill>
        </p:spPr>
        <p:txBody>
          <a:bodyPr lIns="1548000" tIns="180000" rIns="180000" bIns="180000" anchor="t"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36E4C2-3924-28CF-3C81-7428958454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1CC65-D01B-5440-B11C-A5544ED01E31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36C3D60E-89DC-ACD1-4558-2A9DE28BE4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5" y="512764"/>
            <a:ext cx="11197012" cy="900112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GB" dirty="0"/>
              <a:t>Click to edit header title style</a:t>
            </a:r>
            <a:endParaRPr lang="en-US" dirty="0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0321CE30-13A0-9E86-CFA6-89E1111F5549}"/>
              </a:ext>
            </a:extLst>
          </p:cNvPr>
          <p:cNvSpPr>
            <a:spLocks noGrp="1"/>
          </p:cNvSpPr>
          <p:nvPr>
            <p:ph type="pic" idx="28" hasCustomPrompt="1"/>
          </p:nvPr>
        </p:nvSpPr>
        <p:spPr>
          <a:xfrm>
            <a:off x="653828" y="1747372"/>
            <a:ext cx="1033535" cy="1033535"/>
          </a:xfrm>
          <a:prstGeom prst="roundRect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Icon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DAC05434-8A05-2B1F-DF7B-DE0B5E4B55B4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488852" y="3060145"/>
            <a:ext cx="5330003" cy="1348899"/>
          </a:xfrm>
          <a:prstGeom prst="roundRect">
            <a:avLst/>
          </a:prstGeom>
          <a:solidFill>
            <a:srgbClr val="F5F5F7"/>
          </a:solidFill>
        </p:spPr>
        <p:txBody>
          <a:bodyPr lIns="1548000" tIns="180000" rIns="180000" bIns="180000" anchor="t"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DF3BE846-8139-70CE-1958-FC20C2DBC3EF}"/>
              </a:ext>
            </a:extLst>
          </p:cNvPr>
          <p:cNvSpPr>
            <a:spLocks noGrp="1"/>
          </p:cNvSpPr>
          <p:nvPr>
            <p:ph type="pic" idx="30" hasCustomPrompt="1"/>
          </p:nvPr>
        </p:nvSpPr>
        <p:spPr>
          <a:xfrm>
            <a:off x="653828" y="3215253"/>
            <a:ext cx="1033535" cy="1033535"/>
          </a:xfrm>
          <a:prstGeom prst="roundRect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Icon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E3C06630-A9DB-EC68-DD00-DE39D04F08FC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488852" y="4528026"/>
            <a:ext cx="5330003" cy="1348899"/>
          </a:xfrm>
          <a:prstGeom prst="roundRect">
            <a:avLst/>
          </a:prstGeom>
          <a:solidFill>
            <a:srgbClr val="F5F5F7"/>
          </a:solidFill>
        </p:spPr>
        <p:txBody>
          <a:bodyPr lIns="1548000" tIns="180000" rIns="180000" bIns="180000" anchor="t"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515D1B0D-B09E-4BAE-01B9-6FC7C54C2836}"/>
              </a:ext>
            </a:extLst>
          </p:cNvPr>
          <p:cNvSpPr>
            <a:spLocks noGrp="1"/>
          </p:cNvSpPr>
          <p:nvPr>
            <p:ph type="pic" idx="32" hasCustomPrompt="1"/>
          </p:nvPr>
        </p:nvSpPr>
        <p:spPr>
          <a:xfrm>
            <a:off x="653828" y="4683134"/>
            <a:ext cx="1033535" cy="1033535"/>
          </a:xfrm>
          <a:prstGeom prst="roundRect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Icon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113DF4F1-FFD4-836A-6244-31CECAFFB31B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6346060" y="1592264"/>
            <a:ext cx="5330003" cy="1348899"/>
          </a:xfrm>
          <a:prstGeom prst="roundRect">
            <a:avLst/>
          </a:prstGeom>
          <a:solidFill>
            <a:srgbClr val="F5F5F7"/>
          </a:solidFill>
        </p:spPr>
        <p:txBody>
          <a:bodyPr lIns="1548000" tIns="180000" rIns="180000" bIns="180000" anchor="t"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F92DEBF3-DDE1-D735-80BE-F45577A001ED}"/>
              </a:ext>
            </a:extLst>
          </p:cNvPr>
          <p:cNvSpPr>
            <a:spLocks noGrp="1"/>
          </p:cNvSpPr>
          <p:nvPr>
            <p:ph type="pic" idx="34" hasCustomPrompt="1"/>
          </p:nvPr>
        </p:nvSpPr>
        <p:spPr>
          <a:xfrm>
            <a:off x="6511036" y="1747372"/>
            <a:ext cx="1033535" cy="1033535"/>
          </a:xfrm>
          <a:prstGeom prst="roundRect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Icon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AF5B627A-4AA0-C1BB-D67E-1FBF55B0AD6C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6346060" y="3060145"/>
            <a:ext cx="5330003" cy="1348899"/>
          </a:xfrm>
          <a:prstGeom prst="roundRect">
            <a:avLst/>
          </a:prstGeom>
          <a:solidFill>
            <a:srgbClr val="F5F5F7"/>
          </a:solidFill>
        </p:spPr>
        <p:txBody>
          <a:bodyPr lIns="1548000" tIns="180000" rIns="180000" bIns="180000" anchor="t"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19" name="Picture Placeholder 2">
            <a:extLst>
              <a:ext uri="{FF2B5EF4-FFF2-40B4-BE49-F238E27FC236}">
                <a16:creationId xmlns:a16="http://schemas.microsoft.com/office/drawing/2014/main" id="{3DC91589-CC78-4A5E-19E7-66A1DD19534C}"/>
              </a:ext>
            </a:extLst>
          </p:cNvPr>
          <p:cNvSpPr>
            <a:spLocks noGrp="1"/>
          </p:cNvSpPr>
          <p:nvPr>
            <p:ph type="pic" idx="36" hasCustomPrompt="1"/>
          </p:nvPr>
        </p:nvSpPr>
        <p:spPr>
          <a:xfrm>
            <a:off x="6511036" y="3215253"/>
            <a:ext cx="1033535" cy="1033535"/>
          </a:xfrm>
          <a:prstGeom prst="roundRect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Icon</a:t>
            </a:r>
          </a:p>
        </p:txBody>
      </p:sp>
      <p:sp>
        <p:nvSpPr>
          <p:cNvPr id="20" name="Text Placeholder 10">
            <a:extLst>
              <a:ext uri="{FF2B5EF4-FFF2-40B4-BE49-F238E27FC236}">
                <a16:creationId xmlns:a16="http://schemas.microsoft.com/office/drawing/2014/main" id="{9226EC14-6D33-DFB2-40F1-5B36BAE6DE5E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6346060" y="4528026"/>
            <a:ext cx="5330003" cy="1348899"/>
          </a:xfrm>
          <a:prstGeom prst="roundRect">
            <a:avLst/>
          </a:prstGeom>
          <a:solidFill>
            <a:srgbClr val="F5F5F7"/>
          </a:solidFill>
        </p:spPr>
        <p:txBody>
          <a:bodyPr lIns="1548000" tIns="180000" rIns="180000" bIns="180000" anchor="t"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21" name="Picture Placeholder 2">
            <a:extLst>
              <a:ext uri="{FF2B5EF4-FFF2-40B4-BE49-F238E27FC236}">
                <a16:creationId xmlns:a16="http://schemas.microsoft.com/office/drawing/2014/main" id="{C255DAC0-A08C-F769-E9F0-9E542DB09F0A}"/>
              </a:ext>
            </a:extLst>
          </p:cNvPr>
          <p:cNvSpPr>
            <a:spLocks noGrp="1"/>
          </p:cNvSpPr>
          <p:nvPr>
            <p:ph type="pic" idx="38" hasCustomPrompt="1"/>
          </p:nvPr>
        </p:nvSpPr>
        <p:spPr>
          <a:xfrm>
            <a:off x="6511036" y="4683134"/>
            <a:ext cx="1033535" cy="1033535"/>
          </a:xfrm>
          <a:prstGeom prst="roundRect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293463491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lig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81B4E3A-8881-9D5B-380A-76D7A54EB478}"/>
              </a:ext>
            </a:extLst>
          </p:cNvPr>
          <p:cNvSpPr/>
          <p:nvPr userDrawn="1"/>
        </p:nvSpPr>
        <p:spPr>
          <a:xfrm>
            <a:off x="6103722" y="0"/>
            <a:ext cx="6088279" cy="6370320"/>
          </a:xfrm>
          <a:prstGeom prst="rect">
            <a:avLst/>
          </a:prstGeom>
          <a:solidFill>
            <a:srgbClr val="F5F5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36E4C2-3924-28CF-3C81-7428958454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1CC65-D01B-5440-B11C-A5544ED01E31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36C3D60E-89DC-ACD1-4558-2A9DE28BE4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5" y="512764"/>
            <a:ext cx="5108734" cy="900112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GB" dirty="0"/>
              <a:t>Click to edit the header</a:t>
            </a:r>
            <a:endParaRPr lang="en-US" dirty="0"/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113DF4F1-FFD4-836A-6244-31CECAFFB31B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6611563" y="521827"/>
            <a:ext cx="5064500" cy="1235777"/>
          </a:xfrm>
          <a:prstGeom prst="roundRect">
            <a:avLst/>
          </a:prstGeom>
          <a:solidFill>
            <a:schemeClr val="accent1"/>
          </a:solidFill>
        </p:spPr>
        <p:txBody>
          <a:bodyPr lIns="1548000" tIns="180000" rIns="180000" bIns="180000" anchor="t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F92DEBF3-DDE1-D735-80BE-F45577A001ED}"/>
              </a:ext>
            </a:extLst>
          </p:cNvPr>
          <p:cNvSpPr>
            <a:spLocks noGrp="1"/>
          </p:cNvSpPr>
          <p:nvPr>
            <p:ph type="pic" idx="34" hasCustomPrompt="1"/>
          </p:nvPr>
        </p:nvSpPr>
        <p:spPr>
          <a:xfrm>
            <a:off x="6773395" y="676936"/>
            <a:ext cx="946860" cy="946860"/>
          </a:xfrm>
          <a:prstGeom prst="roundRect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Icon</a:t>
            </a:r>
          </a:p>
        </p:txBody>
      </p:sp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4B0C243A-6DB3-9BA4-F979-72C912B45AF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9425" y="1592263"/>
            <a:ext cx="5108734" cy="4284662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E75650CE-B4BF-97BA-0C7E-E3B835C8AAD4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6611563" y="1894104"/>
            <a:ext cx="5064500" cy="1235777"/>
          </a:xfrm>
          <a:prstGeom prst="roundRect">
            <a:avLst/>
          </a:prstGeom>
          <a:solidFill>
            <a:schemeClr val="accent1"/>
          </a:solidFill>
        </p:spPr>
        <p:txBody>
          <a:bodyPr lIns="1548000" tIns="180000" rIns="180000" bIns="180000" anchor="t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4A2CCEDA-EEBC-5093-5FE5-6146B6B05020}"/>
              </a:ext>
            </a:extLst>
          </p:cNvPr>
          <p:cNvSpPr>
            <a:spLocks noGrp="1"/>
          </p:cNvSpPr>
          <p:nvPr>
            <p:ph type="pic" idx="36" hasCustomPrompt="1"/>
          </p:nvPr>
        </p:nvSpPr>
        <p:spPr>
          <a:xfrm>
            <a:off x="6773395" y="2049213"/>
            <a:ext cx="946860" cy="946860"/>
          </a:xfrm>
          <a:prstGeom prst="roundRect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Icon</a:t>
            </a:r>
          </a:p>
        </p:txBody>
      </p:sp>
      <p:sp>
        <p:nvSpPr>
          <p:cNvPr id="22" name="Text Placeholder 10">
            <a:extLst>
              <a:ext uri="{FF2B5EF4-FFF2-40B4-BE49-F238E27FC236}">
                <a16:creationId xmlns:a16="http://schemas.microsoft.com/office/drawing/2014/main" id="{A2D5DB14-F782-1CD0-7571-FE755967691F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6611563" y="3262100"/>
            <a:ext cx="5064500" cy="1235777"/>
          </a:xfrm>
          <a:prstGeom prst="roundRect">
            <a:avLst/>
          </a:prstGeom>
          <a:solidFill>
            <a:schemeClr val="accent1"/>
          </a:solidFill>
        </p:spPr>
        <p:txBody>
          <a:bodyPr lIns="1548000" tIns="180000" rIns="180000" bIns="180000" anchor="t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F8151591-BFFD-45AF-4E67-6419FD3884F1}"/>
              </a:ext>
            </a:extLst>
          </p:cNvPr>
          <p:cNvSpPr>
            <a:spLocks noGrp="1"/>
          </p:cNvSpPr>
          <p:nvPr>
            <p:ph type="pic" idx="38" hasCustomPrompt="1"/>
          </p:nvPr>
        </p:nvSpPr>
        <p:spPr>
          <a:xfrm>
            <a:off x="6773395" y="3417209"/>
            <a:ext cx="946860" cy="946860"/>
          </a:xfrm>
          <a:prstGeom prst="roundRect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Icon</a:t>
            </a:r>
          </a:p>
        </p:txBody>
      </p:sp>
      <p:sp>
        <p:nvSpPr>
          <p:cNvPr id="24" name="Text Placeholder 10">
            <a:extLst>
              <a:ext uri="{FF2B5EF4-FFF2-40B4-BE49-F238E27FC236}">
                <a16:creationId xmlns:a16="http://schemas.microsoft.com/office/drawing/2014/main" id="{34DF1B82-C58D-5FF5-BC1D-1D89729E7A40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6611563" y="4634377"/>
            <a:ext cx="5064500" cy="1235777"/>
          </a:xfrm>
          <a:prstGeom prst="roundRect">
            <a:avLst/>
          </a:prstGeom>
          <a:solidFill>
            <a:schemeClr val="accent1"/>
          </a:solidFill>
        </p:spPr>
        <p:txBody>
          <a:bodyPr lIns="1548000" tIns="180000" rIns="180000" bIns="180000" anchor="t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25" name="Picture Placeholder 2">
            <a:extLst>
              <a:ext uri="{FF2B5EF4-FFF2-40B4-BE49-F238E27FC236}">
                <a16:creationId xmlns:a16="http://schemas.microsoft.com/office/drawing/2014/main" id="{F1CAE711-CB0B-72F4-2F71-2EF8A44821BA}"/>
              </a:ext>
            </a:extLst>
          </p:cNvPr>
          <p:cNvSpPr>
            <a:spLocks noGrp="1"/>
          </p:cNvSpPr>
          <p:nvPr>
            <p:ph type="pic" idx="40" hasCustomPrompt="1"/>
          </p:nvPr>
        </p:nvSpPr>
        <p:spPr>
          <a:xfrm>
            <a:off x="6773395" y="4789486"/>
            <a:ext cx="946860" cy="946860"/>
          </a:xfrm>
          <a:prstGeom prst="roundRect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3562113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&amp; Image Backgrou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49C0ED4D-3EC5-C748-AC4E-9264E74AF05D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1" y="-1"/>
            <a:ext cx="12192000" cy="6857999"/>
          </a:xfr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105BA215-8D93-6495-AE14-348DCF2E8FA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80305" y="519943"/>
            <a:ext cx="1798240" cy="23203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2A68FB0-2882-03BA-66D6-B808F2BD94C5}"/>
              </a:ext>
            </a:extLst>
          </p:cNvPr>
          <p:cNvSpPr txBox="1"/>
          <p:nvPr userDrawn="1"/>
        </p:nvSpPr>
        <p:spPr>
          <a:xfrm>
            <a:off x="545285" y="6500867"/>
            <a:ext cx="3078759" cy="215444"/>
          </a:xfrm>
          <a:prstGeom prst="rect">
            <a:avLst/>
          </a:prstGeom>
          <a:noFill/>
        </p:spPr>
        <p:txBody>
          <a:bodyPr wrap="square" lIns="0" rIns="0">
            <a:spAutoFit/>
          </a:bodyPr>
          <a:lstStyle/>
          <a:p>
            <a:pPr algn="l"/>
            <a:r>
              <a:rPr lang="en-US" sz="800" dirty="0">
                <a:solidFill>
                  <a:schemeClr val="bg1"/>
                </a:solidFill>
              </a:rPr>
              <a:t>© Copyright 2026 Streets of Growth – All Rights Reserved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355B8927-3A37-DDF9-EFE2-3AB2DD8D5A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32400"/>
          <a:stretch/>
        </p:blipFill>
        <p:spPr>
          <a:xfrm>
            <a:off x="6096000" y="2556549"/>
            <a:ext cx="6096000" cy="4301450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47892758-135F-101E-12F5-2E1CD7571AA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79425" y="2160315"/>
            <a:ext cx="5607148" cy="1457443"/>
          </a:xfrm>
        </p:spPr>
        <p:txBody>
          <a:bodyPr lIns="0" rIns="0" anchor="b">
            <a:normAutofit/>
          </a:bodyPr>
          <a:lstStyle>
            <a:lvl1pPr algn="l">
              <a:defRPr sz="4400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Click to edit the header title style</a:t>
            </a:r>
            <a:endParaRPr lang="en-US" dirty="0"/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F6042D0A-AB64-7C09-2E3A-B50D8DA10CC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79424" y="3785120"/>
            <a:ext cx="5607148" cy="357182"/>
          </a:xfrm>
        </p:spPr>
        <p:txBody>
          <a:bodyPr lIns="0" rIns="0">
            <a:normAutofit/>
          </a:bodyPr>
          <a:lstStyle>
            <a:lvl1pPr marL="0" indent="0" algn="l">
              <a:buNone/>
              <a:defRPr sz="180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the subheading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57470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&amp;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81B4E3A-8881-9D5B-380A-76D7A54EB478}"/>
              </a:ext>
            </a:extLst>
          </p:cNvPr>
          <p:cNvSpPr/>
          <p:nvPr userDrawn="1"/>
        </p:nvSpPr>
        <p:spPr>
          <a:xfrm>
            <a:off x="4767372" y="0"/>
            <a:ext cx="7424630" cy="6370320"/>
          </a:xfrm>
          <a:prstGeom prst="rect">
            <a:avLst/>
          </a:prstGeom>
          <a:solidFill>
            <a:srgbClr val="F5F5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36E4C2-3924-28CF-3C81-7428958454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1CC65-D01B-5440-B11C-A5544ED01E31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36C3D60E-89DC-ACD1-4558-2A9DE28BE4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5" y="512764"/>
            <a:ext cx="3779838" cy="900112"/>
          </a:xfrm>
        </p:spPr>
        <p:txBody>
          <a:bodyPr anchor="b">
            <a:normAutofit/>
          </a:bodyPr>
          <a:lstStyle>
            <a:lvl1pPr>
              <a:defRPr sz="2200"/>
            </a:lvl1pPr>
          </a:lstStyle>
          <a:p>
            <a:r>
              <a:rPr lang="en-GB" dirty="0"/>
              <a:t>Click to edit the header</a:t>
            </a:r>
            <a:endParaRPr lang="en-US" dirty="0"/>
          </a:p>
        </p:txBody>
      </p:sp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4B0C243A-6DB3-9BA4-F979-72C912B45AF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9425" y="1592263"/>
            <a:ext cx="3779838" cy="4284662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949C2FBE-6569-99AB-BBBB-958610BD3BE3}"/>
              </a:ext>
            </a:extLst>
          </p:cNvPr>
          <p:cNvSpPr>
            <a:spLocks noGrp="1"/>
          </p:cNvSpPr>
          <p:nvPr>
            <p:ph type="tbl" sz="quarter" idx="14"/>
          </p:nvPr>
        </p:nvSpPr>
        <p:spPr>
          <a:xfrm>
            <a:off x="5283310" y="512764"/>
            <a:ext cx="6400582" cy="5364161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GB"/>
              <a:t>Click icon to add table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6253093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Full Widt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36E4C2-3924-28CF-3C81-7428958454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1CC65-D01B-5440-B11C-A5544ED01E31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36C3D60E-89DC-ACD1-4558-2A9DE28BE4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5" y="512764"/>
            <a:ext cx="11196638" cy="900112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GB" dirty="0"/>
              <a:t>Click to edit the header</a:t>
            </a:r>
            <a:endParaRPr lang="en-US" dirty="0"/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949C2FBE-6569-99AB-BBBB-958610BD3BE3}"/>
              </a:ext>
            </a:extLst>
          </p:cNvPr>
          <p:cNvSpPr>
            <a:spLocks noGrp="1"/>
          </p:cNvSpPr>
          <p:nvPr>
            <p:ph type="tbl" sz="quarter" idx="14"/>
          </p:nvPr>
        </p:nvSpPr>
        <p:spPr>
          <a:xfrm>
            <a:off x="479389" y="1592263"/>
            <a:ext cx="11204503" cy="4284662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GB"/>
              <a:t>Click icon to add table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0729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 Graphic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36C3D60E-89DC-ACD1-4558-2A9DE28BE4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67662" y="512764"/>
            <a:ext cx="3716229" cy="900112"/>
          </a:xfrm>
        </p:spPr>
        <p:txBody>
          <a:bodyPr anchor="b">
            <a:normAutofit/>
          </a:bodyPr>
          <a:lstStyle>
            <a:lvl1pPr>
              <a:defRPr sz="2200"/>
            </a:lvl1pPr>
          </a:lstStyle>
          <a:p>
            <a:r>
              <a:rPr lang="en-GB" dirty="0"/>
              <a:t>Click to edit the header</a:t>
            </a:r>
            <a:endParaRPr lang="en-US" dirty="0"/>
          </a:p>
        </p:txBody>
      </p:sp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4B0C243A-6DB3-9BA4-F979-72C912B45AF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67662" y="1592263"/>
            <a:ext cx="3716229" cy="4284662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81B4E3A-8881-9D5B-380A-76D7A54EB478}"/>
              </a:ext>
            </a:extLst>
          </p:cNvPr>
          <p:cNvSpPr/>
          <p:nvPr userDrawn="1"/>
        </p:nvSpPr>
        <p:spPr>
          <a:xfrm>
            <a:off x="7721" y="0"/>
            <a:ext cx="7444003" cy="6370320"/>
          </a:xfrm>
          <a:prstGeom prst="rect">
            <a:avLst/>
          </a:prstGeom>
          <a:solidFill>
            <a:srgbClr val="F5F5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36E4C2-3924-28CF-3C81-7428958454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1CC65-D01B-5440-B11C-A5544ED01E3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SmartArt Placeholder 7">
            <a:extLst>
              <a:ext uri="{FF2B5EF4-FFF2-40B4-BE49-F238E27FC236}">
                <a16:creationId xmlns:a16="http://schemas.microsoft.com/office/drawing/2014/main" id="{F85AEB1F-8B72-FD51-626F-A2FDE87AA28F}"/>
              </a:ext>
            </a:extLst>
          </p:cNvPr>
          <p:cNvSpPr>
            <a:spLocks noGrp="1"/>
          </p:cNvSpPr>
          <p:nvPr>
            <p:ph type="dgm" sz="quarter" idx="14"/>
          </p:nvPr>
        </p:nvSpPr>
        <p:spPr>
          <a:xfrm>
            <a:off x="479425" y="512763"/>
            <a:ext cx="6456361" cy="5364162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GB"/>
              <a:t>Click icon to add SmartArt graphic</a:t>
            </a:r>
          </a:p>
        </p:txBody>
      </p:sp>
    </p:spTree>
    <p:extLst>
      <p:ext uri="{BB962C8B-B14F-4D97-AF65-F5344CB8AC3E}">
        <p14:creationId xmlns:p14="http://schemas.microsoft.com/office/powerpoint/2010/main" val="49645342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Full Widt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36E4C2-3924-28CF-3C81-7428958454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1CC65-D01B-5440-B11C-A5544ED01E3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hart Placeholder 7">
            <a:extLst>
              <a:ext uri="{FF2B5EF4-FFF2-40B4-BE49-F238E27FC236}">
                <a16:creationId xmlns:a16="http://schemas.microsoft.com/office/drawing/2014/main" id="{1C1B6699-6484-DF4B-7144-F37DB282168A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479425" y="512764"/>
            <a:ext cx="11196637" cy="4653125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GB"/>
              <a:t>Click icon to add chart</a:t>
            </a:r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ED612C03-17C4-6B96-A8A7-9A2BF05D7B6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9424" y="5373278"/>
            <a:ext cx="11200855" cy="503646"/>
          </a:xfrm>
        </p:spPr>
        <p:txBody>
          <a:bodyPr/>
          <a:lstStyle>
            <a:lvl1pPr marL="0" indent="0">
              <a:buNone/>
              <a:defRPr sz="11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4450969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&amp;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81B4E3A-8881-9D5B-380A-76D7A54EB478}"/>
              </a:ext>
            </a:extLst>
          </p:cNvPr>
          <p:cNvSpPr/>
          <p:nvPr userDrawn="1"/>
        </p:nvSpPr>
        <p:spPr>
          <a:xfrm>
            <a:off x="4775202" y="0"/>
            <a:ext cx="7416800" cy="6370320"/>
          </a:xfrm>
          <a:prstGeom prst="rect">
            <a:avLst/>
          </a:prstGeom>
          <a:solidFill>
            <a:srgbClr val="F5F5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36E4C2-3924-28CF-3C81-7428958454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1CC65-D01B-5440-B11C-A5544ED01E31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36C3D60E-89DC-ACD1-4558-2A9DE28BE4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5" y="512764"/>
            <a:ext cx="3779838" cy="900112"/>
          </a:xfrm>
        </p:spPr>
        <p:txBody>
          <a:bodyPr anchor="b">
            <a:normAutofit/>
          </a:bodyPr>
          <a:lstStyle>
            <a:lvl1pPr>
              <a:defRPr sz="2200"/>
            </a:lvl1pPr>
          </a:lstStyle>
          <a:p>
            <a:r>
              <a:rPr lang="en-GB" dirty="0"/>
              <a:t>Click to edit the header</a:t>
            </a:r>
            <a:endParaRPr lang="en-US" dirty="0"/>
          </a:p>
        </p:txBody>
      </p:sp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4B0C243A-6DB3-9BA4-F979-72C912B45AF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9425" y="1592263"/>
            <a:ext cx="3779838" cy="4284662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Chart Placeholder 7">
            <a:extLst>
              <a:ext uri="{FF2B5EF4-FFF2-40B4-BE49-F238E27FC236}">
                <a16:creationId xmlns:a16="http://schemas.microsoft.com/office/drawing/2014/main" id="{1C1B6699-6484-DF4B-7144-F37DB282168A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291141" y="512764"/>
            <a:ext cx="6385608" cy="5364161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GB"/>
              <a:t>Click icon to add chart</a:t>
            </a:r>
          </a:p>
        </p:txBody>
      </p:sp>
    </p:spTree>
    <p:extLst>
      <p:ext uri="{BB962C8B-B14F-4D97-AF65-F5344CB8AC3E}">
        <p14:creationId xmlns:p14="http://schemas.microsoft.com/office/powerpoint/2010/main" val="327623627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36E4C2-3924-28CF-3C81-7428958454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1CC65-D01B-5440-B11C-A5544ED01E31}" type="slidenum">
              <a:rPr lang="en-US" smtClean="0"/>
              <a:t>‹#›</a:t>
            </a:fld>
            <a:endParaRPr lang="en-US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0321CE30-13A0-9E86-CFA6-89E1111F5549}"/>
              </a:ext>
            </a:extLst>
          </p:cNvPr>
          <p:cNvSpPr>
            <a:spLocks noGrp="1"/>
          </p:cNvSpPr>
          <p:nvPr>
            <p:ph type="pic" idx="28"/>
          </p:nvPr>
        </p:nvSpPr>
        <p:spPr>
          <a:xfrm>
            <a:off x="0" y="1"/>
            <a:ext cx="12192000" cy="6381750"/>
          </a:xfr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4414E3C-25C0-ED1B-9D86-C99E852627B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79425" y="2006600"/>
            <a:ext cx="11196638" cy="2844800"/>
          </a:xfrm>
        </p:spPr>
        <p:txBody>
          <a:bodyPr lIns="0" rIns="0" anchor="ctr">
            <a:normAutofit/>
          </a:bodyPr>
          <a:lstStyle>
            <a:lvl1pPr algn="ctr"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Click to add a quote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99F5D1F-9AF2-8FDE-8D77-86D71287F3A1}"/>
              </a:ext>
            </a:extLst>
          </p:cNvPr>
          <p:cNvSpPr txBox="1">
            <a:spLocks/>
          </p:cNvSpPr>
          <p:nvPr userDrawn="1"/>
        </p:nvSpPr>
        <p:spPr>
          <a:xfrm>
            <a:off x="479425" y="4851400"/>
            <a:ext cx="11196638" cy="414337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0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r>
              <a:rPr lang="en-GB" sz="1400" b="0" i="0" dirty="0">
                <a:latin typeface="Open Sans Medium" pitchFamily="2" charset="0"/>
                <a:ea typeface="Open Sans Medium" pitchFamily="2" charset="0"/>
                <a:cs typeface="Open Sans Medium" pitchFamily="2" charset="0"/>
              </a:rPr>
              <a:t>Add name</a:t>
            </a:r>
            <a:endParaRPr lang="en-US" sz="1400" b="0" i="0" dirty="0">
              <a:latin typeface="Open Sans Medium" pitchFamily="2" charset="0"/>
              <a:ea typeface="Open Sans Medium" pitchFamily="2" charset="0"/>
              <a:cs typeface="Open Sans Mediu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858572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36E4C2-3924-28CF-3C81-7428958454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1CC65-D01B-5440-B11C-A5544ED01E31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36C3D60E-89DC-ACD1-4558-2A9DE28BE4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0573" y="512764"/>
            <a:ext cx="11145864" cy="900112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GB" dirty="0"/>
              <a:t>Click to edit header title style</a:t>
            </a:r>
            <a:endParaRPr lang="en-US" dirty="0"/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F92DEBF3-DDE1-D735-80BE-F45577A001ED}"/>
              </a:ext>
            </a:extLst>
          </p:cNvPr>
          <p:cNvSpPr>
            <a:spLocks noGrp="1"/>
          </p:cNvSpPr>
          <p:nvPr>
            <p:ph type="pic" idx="34" hasCustomPrompt="1"/>
          </p:nvPr>
        </p:nvSpPr>
        <p:spPr>
          <a:xfrm>
            <a:off x="530572" y="1592263"/>
            <a:ext cx="2132223" cy="1348899"/>
          </a:xfrm>
          <a:solidFill>
            <a:srgbClr val="F5F5F7"/>
          </a:solidFill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Logo</a:t>
            </a: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0CB44BBE-BA5D-3150-FE4B-F23C301F072A}"/>
              </a:ext>
            </a:extLst>
          </p:cNvPr>
          <p:cNvSpPr>
            <a:spLocks noGrp="1"/>
          </p:cNvSpPr>
          <p:nvPr>
            <p:ph type="pic" idx="39" hasCustomPrompt="1"/>
          </p:nvPr>
        </p:nvSpPr>
        <p:spPr>
          <a:xfrm>
            <a:off x="2780230" y="1592263"/>
            <a:ext cx="2132223" cy="1348899"/>
          </a:xfrm>
          <a:solidFill>
            <a:srgbClr val="F5F5F7"/>
          </a:solidFill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Logo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6AB24962-B6D4-A2CB-4C5D-F69EE1A63C40}"/>
              </a:ext>
            </a:extLst>
          </p:cNvPr>
          <p:cNvSpPr>
            <a:spLocks noGrp="1"/>
          </p:cNvSpPr>
          <p:nvPr>
            <p:ph type="pic" idx="42" hasCustomPrompt="1"/>
          </p:nvPr>
        </p:nvSpPr>
        <p:spPr>
          <a:xfrm>
            <a:off x="5029888" y="1592263"/>
            <a:ext cx="2132223" cy="1348899"/>
          </a:xfrm>
          <a:solidFill>
            <a:srgbClr val="F5F5F7"/>
          </a:solidFill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Logo</a:t>
            </a:r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AE96290E-0EFE-BBB5-2CAA-0B9ACC5709D7}"/>
              </a:ext>
            </a:extLst>
          </p:cNvPr>
          <p:cNvSpPr>
            <a:spLocks noGrp="1"/>
          </p:cNvSpPr>
          <p:nvPr>
            <p:ph type="pic" idx="45" hasCustomPrompt="1"/>
          </p:nvPr>
        </p:nvSpPr>
        <p:spPr>
          <a:xfrm>
            <a:off x="7279546" y="1592263"/>
            <a:ext cx="2132223" cy="1348899"/>
          </a:xfrm>
          <a:solidFill>
            <a:srgbClr val="F5F5F7"/>
          </a:solidFill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Logo</a:t>
            </a:r>
          </a:p>
        </p:txBody>
      </p:sp>
      <p:sp>
        <p:nvSpPr>
          <p:cNvPr id="25" name="Picture Placeholder 2">
            <a:extLst>
              <a:ext uri="{FF2B5EF4-FFF2-40B4-BE49-F238E27FC236}">
                <a16:creationId xmlns:a16="http://schemas.microsoft.com/office/drawing/2014/main" id="{460D5410-99B8-B5A6-F0A5-F7B698ADA89D}"/>
              </a:ext>
            </a:extLst>
          </p:cNvPr>
          <p:cNvSpPr>
            <a:spLocks noGrp="1"/>
          </p:cNvSpPr>
          <p:nvPr>
            <p:ph type="pic" idx="48" hasCustomPrompt="1"/>
          </p:nvPr>
        </p:nvSpPr>
        <p:spPr>
          <a:xfrm>
            <a:off x="9529205" y="1592263"/>
            <a:ext cx="2132223" cy="1348899"/>
          </a:xfrm>
          <a:solidFill>
            <a:srgbClr val="F5F5F7"/>
          </a:solidFill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Logo</a:t>
            </a:r>
          </a:p>
        </p:txBody>
      </p:sp>
      <p:sp>
        <p:nvSpPr>
          <p:cNvPr id="28" name="Picture Placeholder 2">
            <a:extLst>
              <a:ext uri="{FF2B5EF4-FFF2-40B4-BE49-F238E27FC236}">
                <a16:creationId xmlns:a16="http://schemas.microsoft.com/office/drawing/2014/main" id="{04189FFE-DC1A-0CF3-56BA-360C410E02A8}"/>
              </a:ext>
            </a:extLst>
          </p:cNvPr>
          <p:cNvSpPr>
            <a:spLocks noGrp="1"/>
          </p:cNvSpPr>
          <p:nvPr>
            <p:ph type="pic" idx="49" hasCustomPrompt="1"/>
          </p:nvPr>
        </p:nvSpPr>
        <p:spPr>
          <a:xfrm>
            <a:off x="530572" y="3053989"/>
            <a:ext cx="2132223" cy="1348899"/>
          </a:xfrm>
          <a:solidFill>
            <a:srgbClr val="F5F5F7"/>
          </a:solidFill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Logo</a:t>
            </a:r>
          </a:p>
        </p:txBody>
      </p:sp>
      <p:sp>
        <p:nvSpPr>
          <p:cNvPr id="29" name="Picture Placeholder 2">
            <a:extLst>
              <a:ext uri="{FF2B5EF4-FFF2-40B4-BE49-F238E27FC236}">
                <a16:creationId xmlns:a16="http://schemas.microsoft.com/office/drawing/2014/main" id="{B8E7CC65-03A8-69CA-46E6-F8759047F6A2}"/>
              </a:ext>
            </a:extLst>
          </p:cNvPr>
          <p:cNvSpPr>
            <a:spLocks noGrp="1"/>
          </p:cNvSpPr>
          <p:nvPr>
            <p:ph type="pic" idx="50" hasCustomPrompt="1"/>
          </p:nvPr>
        </p:nvSpPr>
        <p:spPr>
          <a:xfrm>
            <a:off x="2780230" y="3053989"/>
            <a:ext cx="2132223" cy="1348899"/>
          </a:xfrm>
          <a:solidFill>
            <a:srgbClr val="F5F5F7"/>
          </a:solidFill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Logo</a:t>
            </a:r>
          </a:p>
        </p:txBody>
      </p:sp>
      <p:sp>
        <p:nvSpPr>
          <p:cNvPr id="30" name="Picture Placeholder 2">
            <a:extLst>
              <a:ext uri="{FF2B5EF4-FFF2-40B4-BE49-F238E27FC236}">
                <a16:creationId xmlns:a16="http://schemas.microsoft.com/office/drawing/2014/main" id="{07A1C130-40FE-7E9A-4999-F218F8963E5A}"/>
              </a:ext>
            </a:extLst>
          </p:cNvPr>
          <p:cNvSpPr>
            <a:spLocks noGrp="1"/>
          </p:cNvSpPr>
          <p:nvPr>
            <p:ph type="pic" idx="51" hasCustomPrompt="1"/>
          </p:nvPr>
        </p:nvSpPr>
        <p:spPr>
          <a:xfrm>
            <a:off x="5029888" y="3053989"/>
            <a:ext cx="2132223" cy="1348899"/>
          </a:xfrm>
          <a:solidFill>
            <a:srgbClr val="F5F5F7"/>
          </a:solidFill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Logo</a:t>
            </a:r>
          </a:p>
        </p:txBody>
      </p:sp>
      <p:sp>
        <p:nvSpPr>
          <p:cNvPr id="31" name="Picture Placeholder 2">
            <a:extLst>
              <a:ext uri="{FF2B5EF4-FFF2-40B4-BE49-F238E27FC236}">
                <a16:creationId xmlns:a16="http://schemas.microsoft.com/office/drawing/2014/main" id="{A279DAC2-4878-75B4-8CF9-437B9489DB0B}"/>
              </a:ext>
            </a:extLst>
          </p:cNvPr>
          <p:cNvSpPr>
            <a:spLocks noGrp="1"/>
          </p:cNvSpPr>
          <p:nvPr>
            <p:ph type="pic" idx="52" hasCustomPrompt="1"/>
          </p:nvPr>
        </p:nvSpPr>
        <p:spPr>
          <a:xfrm>
            <a:off x="7279546" y="3053989"/>
            <a:ext cx="2132223" cy="1348899"/>
          </a:xfrm>
          <a:solidFill>
            <a:srgbClr val="F5F5F7"/>
          </a:solidFill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Logo</a:t>
            </a:r>
          </a:p>
        </p:txBody>
      </p:sp>
      <p:sp>
        <p:nvSpPr>
          <p:cNvPr id="32" name="Picture Placeholder 2">
            <a:extLst>
              <a:ext uri="{FF2B5EF4-FFF2-40B4-BE49-F238E27FC236}">
                <a16:creationId xmlns:a16="http://schemas.microsoft.com/office/drawing/2014/main" id="{DD8E44BE-C1A6-B104-1825-61BDA9CE8FC4}"/>
              </a:ext>
            </a:extLst>
          </p:cNvPr>
          <p:cNvSpPr>
            <a:spLocks noGrp="1"/>
          </p:cNvSpPr>
          <p:nvPr>
            <p:ph type="pic" idx="53" hasCustomPrompt="1"/>
          </p:nvPr>
        </p:nvSpPr>
        <p:spPr>
          <a:xfrm>
            <a:off x="9529205" y="3053989"/>
            <a:ext cx="2132223" cy="1348899"/>
          </a:xfrm>
          <a:solidFill>
            <a:srgbClr val="F5F5F7"/>
          </a:solidFill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Logo</a:t>
            </a:r>
          </a:p>
        </p:txBody>
      </p:sp>
      <p:sp>
        <p:nvSpPr>
          <p:cNvPr id="33" name="Picture Placeholder 2">
            <a:extLst>
              <a:ext uri="{FF2B5EF4-FFF2-40B4-BE49-F238E27FC236}">
                <a16:creationId xmlns:a16="http://schemas.microsoft.com/office/drawing/2014/main" id="{D32B987B-F475-ADDB-37D8-7834791E56CD}"/>
              </a:ext>
            </a:extLst>
          </p:cNvPr>
          <p:cNvSpPr>
            <a:spLocks noGrp="1"/>
          </p:cNvSpPr>
          <p:nvPr>
            <p:ph type="pic" idx="54" hasCustomPrompt="1"/>
          </p:nvPr>
        </p:nvSpPr>
        <p:spPr>
          <a:xfrm>
            <a:off x="530572" y="4515716"/>
            <a:ext cx="2132223" cy="1348899"/>
          </a:xfrm>
          <a:solidFill>
            <a:srgbClr val="F5F5F7"/>
          </a:solidFill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Logo</a:t>
            </a:r>
          </a:p>
        </p:txBody>
      </p:sp>
      <p:sp>
        <p:nvSpPr>
          <p:cNvPr id="34" name="Picture Placeholder 2">
            <a:extLst>
              <a:ext uri="{FF2B5EF4-FFF2-40B4-BE49-F238E27FC236}">
                <a16:creationId xmlns:a16="http://schemas.microsoft.com/office/drawing/2014/main" id="{060DE89A-0ED6-576E-0199-EBFEFC9DA04B}"/>
              </a:ext>
            </a:extLst>
          </p:cNvPr>
          <p:cNvSpPr>
            <a:spLocks noGrp="1"/>
          </p:cNvSpPr>
          <p:nvPr>
            <p:ph type="pic" idx="55" hasCustomPrompt="1"/>
          </p:nvPr>
        </p:nvSpPr>
        <p:spPr>
          <a:xfrm>
            <a:off x="2780230" y="4515716"/>
            <a:ext cx="2132223" cy="1348899"/>
          </a:xfrm>
          <a:solidFill>
            <a:srgbClr val="F5F5F7"/>
          </a:solidFill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Logo</a:t>
            </a:r>
          </a:p>
        </p:txBody>
      </p:sp>
      <p:sp>
        <p:nvSpPr>
          <p:cNvPr id="35" name="Picture Placeholder 2">
            <a:extLst>
              <a:ext uri="{FF2B5EF4-FFF2-40B4-BE49-F238E27FC236}">
                <a16:creationId xmlns:a16="http://schemas.microsoft.com/office/drawing/2014/main" id="{FF041971-B9AD-D400-6007-C90A260EAECF}"/>
              </a:ext>
            </a:extLst>
          </p:cNvPr>
          <p:cNvSpPr>
            <a:spLocks noGrp="1"/>
          </p:cNvSpPr>
          <p:nvPr>
            <p:ph type="pic" idx="56" hasCustomPrompt="1"/>
          </p:nvPr>
        </p:nvSpPr>
        <p:spPr>
          <a:xfrm>
            <a:off x="5029888" y="4515716"/>
            <a:ext cx="2132223" cy="1348899"/>
          </a:xfrm>
          <a:solidFill>
            <a:srgbClr val="F5F5F7"/>
          </a:solidFill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Logo</a:t>
            </a:r>
          </a:p>
        </p:txBody>
      </p:sp>
      <p:sp>
        <p:nvSpPr>
          <p:cNvPr id="36" name="Picture Placeholder 2">
            <a:extLst>
              <a:ext uri="{FF2B5EF4-FFF2-40B4-BE49-F238E27FC236}">
                <a16:creationId xmlns:a16="http://schemas.microsoft.com/office/drawing/2014/main" id="{56FF6044-44F0-5E5C-8B42-B42FBF95B352}"/>
              </a:ext>
            </a:extLst>
          </p:cNvPr>
          <p:cNvSpPr>
            <a:spLocks noGrp="1"/>
          </p:cNvSpPr>
          <p:nvPr>
            <p:ph type="pic" idx="57" hasCustomPrompt="1"/>
          </p:nvPr>
        </p:nvSpPr>
        <p:spPr>
          <a:xfrm>
            <a:off x="7279546" y="4515716"/>
            <a:ext cx="2132223" cy="1348899"/>
          </a:xfrm>
          <a:solidFill>
            <a:srgbClr val="F5F5F7"/>
          </a:solidFill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Logo</a:t>
            </a:r>
          </a:p>
        </p:txBody>
      </p:sp>
      <p:sp>
        <p:nvSpPr>
          <p:cNvPr id="37" name="Picture Placeholder 2">
            <a:extLst>
              <a:ext uri="{FF2B5EF4-FFF2-40B4-BE49-F238E27FC236}">
                <a16:creationId xmlns:a16="http://schemas.microsoft.com/office/drawing/2014/main" id="{855410F6-E50E-0E8D-7108-43FD2F6F5F28}"/>
              </a:ext>
            </a:extLst>
          </p:cNvPr>
          <p:cNvSpPr>
            <a:spLocks noGrp="1"/>
          </p:cNvSpPr>
          <p:nvPr>
            <p:ph type="pic" idx="58" hasCustomPrompt="1"/>
          </p:nvPr>
        </p:nvSpPr>
        <p:spPr>
          <a:xfrm>
            <a:off x="9529205" y="4515716"/>
            <a:ext cx="2132223" cy="1348899"/>
          </a:xfrm>
          <a:solidFill>
            <a:srgbClr val="F5F5F7"/>
          </a:solidFill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57370518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1F3F4D4-A34D-05C7-4260-0FB5EDE791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1CC65-D01B-5440-B11C-A5544ED01E31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5BFF3F4-02EF-BDFD-43C8-A22411EFEF4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5" y="512764"/>
            <a:ext cx="11197012" cy="900112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GB" dirty="0"/>
              <a:t>Click to edit header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505637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AD3B8C-2BE2-5BB9-CC8B-92EF4B8940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1CC65-D01B-5440-B11C-A5544ED01E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25710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1C1200E-9520-1737-25E7-9B5F2AA86646}"/>
              </a:ext>
            </a:extLst>
          </p:cNvPr>
          <p:cNvSpPr/>
          <p:nvPr userDrawn="1"/>
        </p:nvSpPr>
        <p:spPr>
          <a:xfrm>
            <a:off x="0" y="6302198"/>
            <a:ext cx="12192000" cy="5558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B96E78BE-7F58-5060-5733-00E6FF42BC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621867" y="0"/>
            <a:ext cx="6570134" cy="6858000"/>
          </a:xfrm>
          <a:prstGeom prst="rect">
            <a:avLst/>
          </a:prstGeom>
        </p:spPr>
      </p:pic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BB0474E3-1FBE-40ED-A6C3-12741849EBF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9425" y="3837226"/>
            <a:ext cx="4619723" cy="2033775"/>
          </a:xfrm>
        </p:spPr>
        <p:txBody>
          <a:bodyPr>
            <a:normAutofit/>
          </a:bodyPr>
          <a:lstStyle>
            <a:lvl1pPr marL="0" indent="0">
              <a:buNone/>
              <a:defRPr lang="en-GB" sz="1400" b="0" dirty="0" smtClean="0"/>
            </a:lvl1pPr>
          </a:lstStyle>
          <a:p>
            <a:pPr lvl="0"/>
            <a:r>
              <a:rPr lang="en-GB" dirty="0" err="1"/>
              <a:t>Fullname</a:t>
            </a:r>
            <a:endParaRPr lang="en-GB" dirty="0"/>
          </a:p>
          <a:p>
            <a:pPr lvl="0"/>
            <a:r>
              <a:rPr lang="en-GB" dirty="0"/>
              <a:t>E: </a:t>
            </a:r>
            <a:r>
              <a:rPr lang="en-GB" dirty="0" err="1"/>
              <a:t>name@streetsofgrowth.org</a:t>
            </a:r>
            <a:endParaRPr lang="en-GB" dirty="0"/>
          </a:p>
          <a:p>
            <a:pPr lvl="0"/>
            <a:r>
              <a:rPr lang="en-GB" dirty="0"/>
              <a:t>E: </a:t>
            </a:r>
            <a:r>
              <a:rPr lang="en-GB" dirty="0" err="1"/>
              <a:t>mail@streetsofgrowth.org</a:t>
            </a:r>
            <a:endParaRPr lang="en-GB" dirty="0"/>
          </a:p>
          <a:p>
            <a:pPr lvl="0"/>
            <a:r>
              <a:rPr lang="en-GB" dirty="0"/>
              <a:t>T: +44 (0) 207 515 7356</a:t>
            </a:r>
          </a:p>
          <a:p>
            <a:pPr lvl="0"/>
            <a:r>
              <a:rPr lang="en-GB" dirty="0" err="1"/>
              <a:t>www.streetsofgrowth.org</a:t>
            </a:r>
            <a:endParaRPr lang="en-GB" dirty="0"/>
          </a:p>
          <a:p>
            <a:pPr lvl="0"/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DB8329D-EF6B-2A7D-226E-07222437F4DE}"/>
              </a:ext>
            </a:extLst>
          </p:cNvPr>
          <p:cNvSpPr txBox="1"/>
          <p:nvPr userDrawn="1"/>
        </p:nvSpPr>
        <p:spPr>
          <a:xfrm>
            <a:off x="545285" y="6500867"/>
            <a:ext cx="3078759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800" dirty="0">
                <a:solidFill>
                  <a:schemeClr val="tx2"/>
                </a:solidFill>
              </a:rPr>
              <a:t>© Copyright 2026 Streets of Growth – All Rights Reserved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5748018-2D93-F53E-D7B5-9673EF30B532}"/>
              </a:ext>
            </a:extLst>
          </p:cNvPr>
          <p:cNvSpPr txBox="1"/>
          <p:nvPr userDrawn="1"/>
        </p:nvSpPr>
        <p:spPr>
          <a:xfrm>
            <a:off x="492718" y="2807560"/>
            <a:ext cx="4606430" cy="830997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GB" sz="4800" b="1" i="0" dirty="0">
                <a:latin typeface="Open Sans" pitchFamily="2" charset="0"/>
                <a:ea typeface="Open Sans" pitchFamily="2" charset="0"/>
                <a:cs typeface="Open Sans" pitchFamily="2" charset="0"/>
              </a:rPr>
              <a:t>Thank you!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1915F239-7F0C-88AA-7087-3764E3E83DA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480305" y="519942"/>
            <a:ext cx="1798240" cy="232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66641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D626FC-4384-98DE-B0A6-26984D40B3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7" y="512763"/>
            <a:ext cx="5114550" cy="900112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Contents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1622FE-EBC4-2724-DB5D-E3355292A29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79426" y="1592262"/>
            <a:ext cx="5114550" cy="4284663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Font typeface="+mj-lt"/>
              <a:buNone/>
              <a:tabLst/>
              <a:defRPr sz="1400">
                <a:solidFill>
                  <a:schemeClr val="tx2"/>
                </a:solidFill>
              </a:defRPr>
            </a:lvl1pPr>
            <a:lvl2pPr marL="457200" indent="0">
              <a:buFont typeface="+mj-lt"/>
              <a:buNone/>
              <a:defRPr/>
            </a:lvl2pPr>
            <a:lvl3pPr marL="914400" indent="0">
              <a:buFont typeface="+mj-lt"/>
              <a:buNone/>
              <a:defRPr/>
            </a:lvl3pPr>
            <a:lvl4pPr marL="1371600" indent="0">
              <a:buFont typeface="+mj-lt"/>
              <a:buNone/>
              <a:defRPr/>
            </a:lvl4pPr>
            <a:lvl5pPr marL="1828800" indent="0">
              <a:buFont typeface="+mj-lt"/>
              <a:buNone/>
              <a:defRPr/>
            </a:lvl5pPr>
          </a:lstStyle>
          <a:p>
            <a:pPr marL="514350" marR="0" lvl="0" indent="-514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dirty="0"/>
              <a:t>Click to edit paragraph text styles</a:t>
            </a:r>
          </a:p>
          <a:p>
            <a:pPr marL="514350" marR="0" lvl="0" indent="-514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dirty="0"/>
              <a:t>Click to edit paragraph text styles</a:t>
            </a:r>
          </a:p>
          <a:p>
            <a:pPr marL="514350" marR="0" lvl="0" indent="-514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dirty="0"/>
              <a:t>Click to edit paragraph text styles</a:t>
            </a:r>
          </a:p>
          <a:p>
            <a:pPr marL="514350" marR="0" lvl="0" indent="-514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dirty="0"/>
              <a:t>Click to edit paragraph text styles</a:t>
            </a:r>
          </a:p>
          <a:p>
            <a:pPr marL="514350" marR="0" lvl="0" indent="-514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dirty="0"/>
              <a:t>Click to edit paragraph text styles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4EE8A615-DB2C-0582-A451-1FB97EE40A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77129" y="0"/>
            <a:ext cx="6113874" cy="6381750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685B7B9-A7FE-A8CD-CE46-63C1912250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418606" y="6474384"/>
            <a:ext cx="1354788" cy="268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b="0" i="0">
                <a:solidFill>
                  <a:schemeClr val="tx2"/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defRPr>
            </a:lvl1pPr>
          </a:lstStyle>
          <a:p>
            <a:fld id="{C4D1CC65-D01B-5440-B11C-A5544ED01E3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423785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 Hold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1C1200E-9520-1737-25E7-9B5F2AA86646}"/>
              </a:ext>
            </a:extLst>
          </p:cNvPr>
          <p:cNvSpPr/>
          <p:nvPr userDrawn="1"/>
        </p:nvSpPr>
        <p:spPr>
          <a:xfrm>
            <a:off x="0" y="6122546"/>
            <a:ext cx="12192000" cy="7354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43FB04A5-18EB-94D0-D848-5542AEF7882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061150" y="3166907"/>
            <a:ext cx="4062441" cy="52418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7F7FD5C-630B-0608-1415-1112179E8C49}"/>
              </a:ext>
            </a:extLst>
          </p:cNvPr>
          <p:cNvSpPr txBox="1"/>
          <p:nvPr userDrawn="1"/>
        </p:nvSpPr>
        <p:spPr>
          <a:xfrm>
            <a:off x="5094764" y="6204885"/>
            <a:ext cx="20024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0" i="0" dirty="0" err="1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www.streetsofgrowth.org</a:t>
            </a:r>
            <a:endParaRPr lang="en-GB" sz="1200" b="0" i="0" dirty="0">
              <a:solidFill>
                <a:schemeClr val="tx2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110111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nogram Hold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1C1200E-9520-1737-25E7-9B5F2AA86646}"/>
              </a:ext>
            </a:extLst>
          </p:cNvPr>
          <p:cNvSpPr/>
          <p:nvPr userDrawn="1"/>
        </p:nvSpPr>
        <p:spPr>
          <a:xfrm>
            <a:off x="0" y="6122546"/>
            <a:ext cx="12192000" cy="7354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B96E78BE-7F58-5060-5733-00E6FF42BC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0081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C2F4477-2E55-84E9-23D1-60A7904903D0}"/>
              </a:ext>
            </a:extLst>
          </p:cNvPr>
          <p:cNvSpPr/>
          <p:nvPr userDrawn="1"/>
        </p:nvSpPr>
        <p:spPr>
          <a:xfrm>
            <a:off x="0" y="6370820"/>
            <a:ext cx="12192000" cy="487180"/>
          </a:xfrm>
          <a:prstGeom prst="rect">
            <a:avLst/>
          </a:prstGeom>
          <a:solidFill>
            <a:srgbClr val="F5F5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E7D1765-ED65-B570-222F-990F5C742B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418606" y="6474384"/>
            <a:ext cx="1354788" cy="268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b="0" i="0">
                <a:solidFill>
                  <a:schemeClr val="tx2"/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defRPr>
            </a:lvl1pPr>
          </a:lstStyle>
          <a:p>
            <a:fld id="{C4D1CC65-D01B-5440-B11C-A5544ED01E3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6299C299-B7DD-387C-4B2F-C501A06E0F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40000" y="6527089"/>
            <a:ext cx="1354787" cy="17464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DAB0073-F5AA-C961-7A63-925C3BAB34EC}"/>
              </a:ext>
            </a:extLst>
          </p:cNvPr>
          <p:cNvSpPr txBox="1"/>
          <p:nvPr userDrawn="1"/>
        </p:nvSpPr>
        <p:spPr>
          <a:xfrm>
            <a:off x="8607104" y="6500867"/>
            <a:ext cx="3078759" cy="215444"/>
          </a:xfrm>
          <a:prstGeom prst="rect">
            <a:avLst/>
          </a:prstGeom>
          <a:noFill/>
        </p:spPr>
        <p:txBody>
          <a:bodyPr wrap="square" lIns="0" rIns="0">
            <a:spAutoFit/>
          </a:bodyPr>
          <a:lstStyle/>
          <a:p>
            <a:pPr algn="r"/>
            <a:r>
              <a:rPr lang="en-US" sz="800" dirty="0">
                <a:solidFill>
                  <a:schemeClr val="tx2"/>
                </a:solidFill>
              </a:rPr>
              <a:t>© Copyright 2026 Streets of Growth – All Rights Reserved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602616C3-A51B-D192-AC49-9FFFCE7F0C3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r="17117"/>
          <a:stretch/>
        </p:blipFill>
        <p:spPr>
          <a:xfrm>
            <a:off x="7129807" y="-1080"/>
            <a:ext cx="5062193" cy="6375208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207A7355-1AE8-8AE6-ADA4-C712BC6D010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79425" y="2160316"/>
            <a:ext cx="5607148" cy="1457770"/>
          </a:xfrm>
        </p:spPr>
        <p:txBody>
          <a:bodyPr lIns="0" rIns="0" anchor="b">
            <a:normAutofit/>
          </a:bodyPr>
          <a:lstStyle>
            <a:lvl1pPr algn="l">
              <a:defRPr sz="4400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Click to edit the header title style</a:t>
            </a:r>
            <a:endParaRPr lang="en-US" dirty="0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140E0E13-9174-4695-3B1D-593D1B388B7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79424" y="3785120"/>
            <a:ext cx="5607148" cy="357182"/>
          </a:xfrm>
        </p:spPr>
        <p:txBody>
          <a:bodyPr lIns="0" rIns="0">
            <a:normAutofit/>
          </a:bodyPr>
          <a:lstStyle>
            <a:lvl1pPr marL="0" indent="0" algn="l">
              <a:buNone/>
              <a:defRPr sz="18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the subheading title style</a:t>
            </a:r>
            <a:endParaRPr lang="en-US" dirty="0"/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76BEE643-1898-5A8B-611D-590D389C295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rcRect/>
          <a:stretch/>
        </p:blipFill>
        <p:spPr>
          <a:xfrm>
            <a:off x="480305" y="519942"/>
            <a:ext cx="1798240" cy="232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95849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CBBA4349-BC16-D1FB-1012-86A1629397C9}"/>
              </a:ext>
            </a:extLst>
          </p:cNvPr>
          <p:cNvSpPr/>
          <p:nvPr userDrawn="1"/>
        </p:nvSpPr>
        <p:spPr>
          <a:xfrm>
            <a:off x="6641286" y="0"/>
            <a:ext cx="5550714" cy="6381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C2F4477-2E55-84E9-23D1-60A7904903D0}"/>
              </a:ext>
            </a:extLst>
          </p:cNvPr>
          <p:cNvSpPr/>
          <p:nvPr userDrawn="1"/>
        </p:nvSpPr>
        <p:spPr>
          <a:xfrm>
            <a:off x="0" y="6370820"/>
            <a:ext cx="12192000" cy="487180"/>
          </a:xfrm>
          <a:prstGeom prst="rect">
            <a:avLst/>
          </a:prstGeom>
          <a:solidFill>
            <a:srgbClr val="F5F5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E7D1765-ED65-B570-222F-990F5C742B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418606" y="6474384"/>
            <a:ext cx="1354788" cy="268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b="0" i="0">
                <a:solidFill>
                  <a:schemeClr val="tx2"/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defRPr>
            </a:lvl1pPr>
          </a:lstStyle>
          <a:p>
            <a:fld id="{C4D1CC65-D01B-5440-B11C-A5544ED01E3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6299C299-B7DD-387C-4B2F-C501A06E0F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40000" y="6527089"/>
            <a:ext cx="1354787" cy="17464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DAB0073-F5AA-C961-7A63-925C3BAB34EC}"/>
              </a:ext>
            </a:extLst>
          </p:cNvPr>
          <p:cNvSpPr txBox="1"/>
          <p:nvPr userDrawn="1"/>
        </p:nvSpPr>
        <p:spPr>
          <a:xfrm>
            <a:off x="8607104" y="6500867"/>
            <a:ext cx="3078759" cy="215444"/>
          </a:xfrm>
          <a:prstGeom prst="rect">
            <a:avLst/>
          </a:prstGeom>
          <a:noFill/>
        </p:spPr>
        <p:txBody>
          <a:bodyPr wrap="square" lIns="0" rIns="0">
            <a:spAutoFit/>
          </a:bodyPr>
          <a:lstStyle/>
          <a:p>
            <a:pPr algn="r"/>
            <a:r>
              <a:rPr lang="en-US" sz="800" dirty="0">
                <a:solidFill>
                  <a:schemeClr val="tx2"/>
                </a:solidFill>
              </a:rPr>
              <a:t>© Copyright 2026 Streets of Growth – All Rights Reserved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4BD4C5BA-6112-4642-DAD7-D89F25C721E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79425" y="2160316"/>
            <a:ext cx="5607148" cy="1457770"/>
          </a:xfrm>
        </p:spPr>
        <p:txBody>
          <a:bodyPr lIns="0" rIns="0" anchor="b">
            <a:normAutofit/>
          </a:bodyPr>
          <a:lstStyle>
            <a:lvl1pPr algn="l">
              <a:defRPr sz="4400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Click to edit the header title style</a:t>
            </a:r>
            <a:endParaRPr lang="en-US" dirty="0"/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29E6A5E1-B5B0-E1D6-710B-7849956E394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79424" y="3785120"/>
            <a:ext cx="5607148" cy="357182"/>
          </a:xfrm>
        </p:spPr>
        <p:txBody>
          <a:bodyPr lIns="0" rIns="0">
            <a:normAutofit/>
          </a:bodyPr>
          <a:lstStyle>
            <a:lvl1pPr marL="0" indent="0" algn="l">
              <a:buNone/>
              <a:defRPr sz="18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the subheading title style</a:t>
            </a:r>
            <a:endParaRPr lang="en-US" dirty="0"/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0EF5B5C2-2FB7-350A-11F1-5BBA1437454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480305" y="519942"/>
            <a:ext cx="1798240" cy="232031"/>
          </a:xfrm>
          <a:prstGeom prst="rect">
            <a:avLst/>
          </a:prstGeom>
        </p:spPr>
      </p:pic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5ED54AD7-8DC2-5CAE-BA8A-F1B6E0F847C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42704" y="512764"/>
            <a:ext cx="4533359" cy="5364162"/>
          </a:xfrm>
          <a:prstGeom prst="roundRect">
            <a:avLst>
              <a:gd name="adj" fmla="val 3458"/>
            </a:avLst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 anchor="t"/>
          <a:lstStyle>
            <a:lvl1pPr marL="0" indent="0" algn="ctr">
              <a:buNone/>
              <a:defRPr/>
            </a:lvl1pPr>
          </a:lstStyle>
          <a:p>
            <a:r>
              <a:rPr lang="en-GB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9943248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D626FC-4384-98DE-B0A6-26984D40B3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6" y="512764"/>
            <a:ext cx="11197011" cy="900112"/>
          </a:xfrm>
        </p:spPr>
        <p:txBody>
          <a:bodyPr/>
          <a:lstStyle/>
          <a:p>
            <a:r>
              <a:rPr lang="en-GB" dirty="0"/>
              <a:t>Click to edit header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1622FE-EBC4-2724-DB5D-E3355292A29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79426" y="1592263"/>
            <a:ext cx="11197010" cy="4572867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Click to edit paragraph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6478B3-1459-8808-7E6F-37B01F27F9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1CC65-D01B-5440-B11C-A5544ED01E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7492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&amp;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D626FC-4384-98DE-B0A6-26984D40B3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09514" y="512764"/>
            <a:ext cx="9266549" cy="900112"/>
          </a:xfrm>
        </p:spPr>
        <p:txBody>
          <a:bodyPr/>
          <a:lstStyle/>
          <a:p>
            <a:r>
              <a:rPr lang="en-GB" dirty="0"/>
              <a:t>Click to edit header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1622FE-EBC4-2724-DB5D-E3355292A29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404567" y="1589487"/>
            <a:ext cx="9276349" cy="4287438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Click to edit paragraph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62ED0867-B242-2875-B96F-9E4E02222D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0" y="0"/>
            <a:ext cx="1918960" cy="6370320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F83F7D9B-8F62-8CC4-14D3-2DB70BB871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418606" y="6474384"/>
            <a:ext cx="1354788" cy="268409"/>
          </a:xfrm>
        </p:spPr>
        <p:txBody>
          <a:bodyPr/>
          <a:lstStyle/>
          <a:p>
            <a:fld id="{C4D1CC65-D01B-5440-B11C-A5544ED01E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81592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3279C747-442C-14CD-3A11-5158327CA6C7}"/>
              </a:ext>
            </a:extLst>
          </p:cNvPr>
          <p:cNvSpPr/>
          <p:nvPr userDrawn="1"/>
        </p:nvSpPr>
        <p:spPr>
          <a:xfrm>
            <a:off x="0" y="0"/>
            <a:ext cx="6437819" cy="6370320"/>
          </a:xfrm>
          <a:prstGeom prst="rect">
            <a:avLst/>
          </a:prstGeom>
          <a:solidFill>
            <a:srgbClr val="F5F5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5D626FC-4384-98DE-B0A6-26984D40B3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1663" y="512764"/>
            <a:ext cx="4725447" cy="900112"/>
          </a:xfrm>
        </p:spPr>
        <p:txBody>
          <a:bodyPr/>
          <a:lstStyle/>
          <a:p>
            <a:r>
              <a:rPr lang="en-GB" dirty="0"/>
              <a:t>Click to edit header</a:t>
            </a:r>
            <a:endParaRPr lang="en-US" dirty="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62ED0867-B242-2875-B96F-9E4E02222D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4528"/>
          <a:stretch/>
        </p:blipFill>
        <p:spPr>
          <a:xfrm>
            <a:off x="-1" y="0"/>
            <a:ext cx="872585" cy="6370320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F83F7D9B-8F62-8CC4-14D3-2DB70BB871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418606" y="6474384"/>
            <a:ext cx="1354788" cy="268409"/>
          </a:xfrm>
        </p:spPr>
        <p:txBody>
          <a:bodyPr/>
          <a:lstStyle/>
          <a:p>
            <a:fld id="{C4D1CC65-D01B-5440-B11C-A5544ED01E31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0C798D5-9430-AE48-BB22-7D0217F8A32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50616" y="1592263"/>
            <a:ext cx="4725447" cy="4284662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6473580-819F-79F5-40CC-FDF93A1C775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85381" y="512764"/>
            <a:ext cx="4533359" cy="5364162"/>
          </a:xfrm>
          <a:prstGeom prst="roundRect">
            <a:avLst>
              <a:gd name="adj" fmla="val 3458"/>
            </a:avLst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 anchor="t"/>
          <a:lstStyle>
            <a:lvl1pPr marL="0" indent="0" algn="ctr">
              <a:buNone/>
              <a:defRPr/>
            </a:lvl1pPr>
          </a:lstStyle>
          <a:p>
            <a:r>
              <a:rPr lang="en-GB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2991480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image" Target="../media/image1.png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69868B1-74A3-F861-4F12-A753D6F23BE7}"/>
              </a:ext>
            </a:extLst>
          </p:cNvPr>
          <p:cNvSpPr/>
          <p:nvPr userDrawn="1"/>
        </p:nvSpPr>
        <p:spPr>
          <a:xfrm>
            <a:off x="0" y="6370820"/>
            <a:ext cx="12192000" cy="487180"/>
          </a:xfrm>
          <a:prstGeom prst="rect">
            <a:avLst/>
          </a:prstGeom>
          <a:solidFill>
            <a:srgbClr val="F5F5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3EDBFBE-4045-A711-C3AE-AA05BF0110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6" y="512763"/>
            <a:ext cx="11197011" cy="910283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en-GB" dirty="0"/>
              <a:t>Click to edit the header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7B5048-A3D6-329C-BFE9-238DBAF708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9426" y="1592262"/>
            <a:ext cx="11197010" cy="4284663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GB" dirty="0"/>
              <a:t>Click to edit paragraph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4655DD-18D9-B276-E1FD-C5C050B5AB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418606" y="6474384"/>
            <a:ext cx="1354788" cy="268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b="0" i="0">
                <a:solidFill>
                  <a:schemeClr val="tx2"/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defRPr>
            </a:lvl1pPr>
          </a:lstStyle>
          <a:p>
            <a:fld id="{C4D1CC65-D01B-5440-B11C-A5544ED01E3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DF963A54-9E35-EA35-3870-25F84ED7307E}"/>
              </a:ext>
            </a:extLst>
          </p:cNvPr>
          <p:cNvPicPr>
            <a:picLocks noChangeAspect="1"/>
          </p:cNvPicPr>
          <p:nvPr userDrawn="1"/>
        </p:nvPicPr>
        <p:blipFill>
          <a:blip r:embed="rId43"/>
          <a:srcRect/>
          <a:stretch/>
        </p:blipFill>
        <p:spPr>
          <a:xfrm>
            <a:off x="540663" y="6527089"/>
            <a:ext cx="1353460" cy="17464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80B5D14-A576-45FA-74D7-4AF97D35EEE7}"/>
              </a:ext>
            </a:extLst>
          </p:cNvPr>
          <p:cNvSpPr txBox="1"/>
          <p:nvPr userDrawn="1"/>
        </p:nvSpPr>
        <p:spPr>
          <a:xfrm>
            <a:off x="8607104" y="6500867"/>
            <a:ext cx="3078759" cy="215444"/>
          </a:xfrm>
          <a:prstGeom prst="rect">
            <a:avLst/>
          </a:prstGeom>
          <a:noFill/>
        </p:spPr>
        <p:txBody>
          <a:bodyPr wrap="square" lIns="0" rIns="0">
            <a:spAutoFit/>
          </a:bodyPr>
          <a:lstStyle/>
          <a:p>
            <a:pPr algn="r"/>
            <a:r>
              <a:rPr lang="en-US" sz="800" dirty="0">
                <a:solidFill>
                  <a:schemeClr val="tx2"/>
                </a:solidFill>
              </a:rPr>
              <a:t>© Copyright 2026 Streets of Growth –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4362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6" r:id="rId2"/>
    <p:sldLayoutId id="2147483664" r:id="rId3"/>
    <p:sldLayoutId id="2147483650" r:id="rId4"/>
    <p:sldLayoutId id="2147483665" r:id="rId5"/>
    <p:sldLayoutId id="2147483687" r:id="rId6"/>
    <p:sldLayoutId id="2147483661" r:id="rId7"/>
    <p:sldLayoutId id="2147483660" r:id="rId8"/>
    <p:sldLayoutId id="2147483671" r:id="rId9"/>
    <p:sldLayoutId id="2147483690" r:id="rId10"/>
    <p:sldLayoutId id="2147483683" r:id="rId11"/>
    <p:sldLayoutId id="2147483657" r:id="rId12"/>
    <p:sldLayoutId id="2147483674" r:id="rId13"/>
    <p:sldLayoutId id="2147483689" r:id="rId14"/>
    <p:sldLayoutId id="2147483685" r:id="rId15"/>
    <p:sldLayoutId id="2147483652" r:id="rId16"/>
    <p:sldLayoutId id="2147483653" r:id="rId17"/>
    <p:sldLayoutId id="2147483667" r:id="rId18"/>
    <p:sldLayoutId id="2147483684" r:id="rId19"/>
    <p:sldLayoutId id="2147483668" r:id="rId20"/>
    <p:sldLayoutId id="2147483691" r:id="rId21"/>
    <p:sldLayoutId id="2147483692" r:id="rId22"/>
    <p:sldLayoutId id="2147483669" r:id="rId23"/>
    <p:sldLayoutId id="2147483670" r:id="rId24"/>
    <p:sldLayoutId id="2147483672" r:id="rId25"/>
    <p:sldLayoutId id="2147483673" r:id="rId26"/>
    <p:sldLayoutId id="2147483688" r:id="rId27"/>
    <p:sldLayoutId id="2147483676" r:id="rId28"/>
    <p:sldLayoutId id="2147483678" r:id="rId29"/>
    <p:sldLayoutId id="2147483679" r:id="rId30"/>
    <p:sldLayoutId id="2147483682" r:id="rId31"/>
    <p:sldLayoutId id="2147483681" r:id="rId32"/>
    <p:sldLayoutId id="2147483686" r:id="rId33"/>
    <p:sldLayoutId id="2147483680" r:id="rId34"/>
    <p:sldLayoutId id="2147483675" r:id="rId35"/>
    <p:sldLayoutId id="2147483677" r:id="rId36"/>
    <p:sldLayoutId id="2147483654" r:id="rId37"/>
    <p:sldLayoutId id="2147483655" r:id="rId38"/>
    <p:sldLayoutId id="2147483659" r:id="rId39"/>
    <p:sldLayoutId id="2147483663" r:id="rId40"/>
    <p:sldLayoutId id="2147483662" r:id="rId4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400" b="0" i="0" kern="1200">
          <a:solidFill>
            <a:schemeClr val="tx1"/>
          </a:solidFill>
          <a:latin typeface="Open Sans Light" pitchFamily="2" charset="0"/>
          <a:ea typeface="Open Sans Light" pitchFamily="2" charset="0"/>
          <a:cs typeface="Open Sans Light" pitchFamily="2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b="0" i="0" kern="1200">
          <a:solidFill>
            <a:schemeClr val="tx1"/>
          </a:solidFill>
          <a:latin typeface="Open Sans Light" pitchFamily="2" charset="0"/>
          <a:ea typeface="Open Sans Light" pitchFamily="2" charset="0"/>
          <a:cs typeface="Open Sans Light" pitchFamily="2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b="0" i="0" kern="1200">
          <a:solidFill>
            <a:schemeClr val="tx1"/>
          </a:solidFill>
          <a:latin typeface="Open Sans Light" pitchFamily="2" charset="0"/>
          <a:ea typeface="Open Sans Light" pitchFamily="2" charset="0"/>
          <a:cs typeface="Open Sans Light" pitchFamily="2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000" b="0" i="0" kern="1200">
          <a:solidFill>
            <a:schemeClr val="tx1"/>
          </a:solidFill>
          <a:latin typeface="Open Sans Light" pitchFamily="2" charset="0"/>
          <a:ea typeface="Open Sans Light" pitchFamily="2" charset="0"/>
          <a:cs typeface="Open Sans Light" pitchFamily="2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800" b="0" i="0" kern="1200">
          <a:solidFill>
            <a:schemeClr val="tx1"/>
          </a:solidFill>
          <a:latin typeface="Open Sans Light" pitchFamily="2" charset="0"/>
          <a:ea typeface="Open Sans Light" pitchFamily="2" charset="0"/>
          <a:cs typeface="Open Sans Light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  <p15:guide id="3" pos="302" userDrawn="1">
          <p15:clr>
            <a:srgbClr val="F26B43"/>
          </p15:clr>
        </p15:guide>
        <p15:guide id="4" pos="7355" userDrawn="1">
          <p15:clr>
            <a:srgbClr val="F26B43"/>
          </p15:clr>
        </p15:guide>
        <p15:guide id="5" orient="horz" pos="323" userDrawn="1">
          <p15:clr>
            <a:srgbClr val="F26B43"/>
          </p15:clr>
        </p15:guide>
        <p15:guide id="6" orient="horz" pos="3702" userDrawn="1">
          <p15:clr>
            <a:srgbClr val="5ACBF0"/>
          </p15:clr>
        </p15:guide>
        <p15:guide id="7" orient="horz" pos="890" userDrawn="1">
          <p15:clr>
            <a:srgbClr val="F26B43"/>
          </p15:clr>
        </p15:guide>
        <p15:guide id="8" orient="horz" pos="4020" userDrawn="1">
          <p15:clr>
            <a:srgbClr val="F26B43"/>
          </p15:clr>
        </p15:guide>
        <p15:guide id="9" orient="horz" pos="1003" userDrawn="1">
          <p15:clr>
            <a:srgbClr val="5ACBF0"/>
          </p15:clr>
        </p15:guide>
        <p15:guide id="10" pos="2683" userDrawn="1">
          <p15:clr>
            <a:srgbClr val="5ACBF0"/>
          </p15:clr>
        </p15:guide>
        <p15:guide id="11" pos="5019" userDrawn="1">
          <p15:clr>
            <a:srgbClr val="5ACBF0"/>
          </p15:clr>
        </p15:guide>
        <p15:guide id="12" orient="horz" pos="2795" userDrawn="1">
          <p15:clr>
            <a:srgbClr val="5ACBF0"/>
          </p15:clr>
        </p15:guide>
        <p15:guide id="13" orient="horz" pos="1911" userDrawn="1">
          <p15:clr>
            <a:srgbClr val="5ACBF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BF792-4E62-92D7-947C-C4A50C9716F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336A41E-A583-F2BE-367D-A33BCCCED1B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22157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SOG Colour">
      <a:dk1>
        <a:srgbClr val="3B444D"/>
      </a:dk1>
      <a:lt1>
        <a:srgbClr val="FFFFFF"/>
      </a:lt1>
      <a:dk2>
        <a:srgbClr val="3B444D"/>
      </a:dk2>
      <a:lt2>
        <a:srgbClr val="FFFFFF"/>
      </a:lt2>
      <a:accent1>
        <a:srgbClr val="6761A3"/>
      </a:accent1>
      <a:accent2>
        <a:srgbClr val="3097D3"/>
      </a:accent2>
      <a:accent3>
        <a:srgbClr val="51C1E0"/>
      </a:accent3>
      <a:accent4>
        <a:srgbClr val="0097AE"/>
      </a:accent4>
      <a:accent5>
        <a:srgbClr val="00AF9F"/>
      </a:accent5>
      <a:accent6>
        <a:srgbClr val="A9A9A9"/>
      </a:accent6>
      <a:hlink>
        <a:srgbClr val="0096FF"/>
      </a:hlink>
      <a:folHlink>
        <a:srgbClr val="FF7D78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AF0C4EBF-E575-C04D-B273-232EBAF0A7B4}" vid="{D631F8BB-E97C-C649-8163-163F80C9EDE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51c34cf-7517-4341-8fc2-0ca85934ef21" xsi:nil="true"/>
    <lcf76f155ced4ddcb4097134ff3c332f xmlns="f340b21a-ae86-4b8a-9fcf-86791089677a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B324A894E2D0C459AAAE0BC922CF8CD" ma:contentTypeVersion="12" ma:contentTypeDescription="Create a new document." ma:contentTypeScope="" ma:versionID="6d3ba7e9ecc1b9ccba6ba0d73a50668b">
  <xsd:schema xmlns:xsd="http://www.w3.org/2001/XMLSchema" xmlns:xs="http://www.w3.org/2001/XMLSchema" xmlns:p="http://schemas.microsoft.com/office/2006/metadata/properties" xmlns:ns2="f340b21a-ae86-4b8a-9fcf-86791089677a" xmlns:ns3="051c34cf-7517-4341-8fc2-0ca85934ef21" targetNamespace="http://schemas.microsoft.com/office/2006/metadata/properties" ma:root="true" ma:fieldsID="395842b7218de9f50710cf4600c50e4c" ns2:_="" ns3:_="">
    <xsd:import namespace="f340b21a-ae86-4b8a-9fcf-86791089677a"/>
    <xsd:import namespace="051c34cf-7517-4341-8fc2-0ca85934ef2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40b21a-ae86-4b8a-9fcf-86791089677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b744f61e-dd3c-4b30-a466-a0695c22d8d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1c34cf-7517-4341-8fc2-0ca85934ef21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82a0a61a-2ea1-49cf-9acb-b2a2aed39f31}" ma:internalName="TaxCatchAll" ma:showField="CatchAllData" ma:web="051c34cf-7517-4341-8fc2-0ca85934ef2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9FAAC6C-7A3F-4FE4-92EB-48A1E90A6E84}">
  <ds:schemaRefs>
    <ds:schemaRef ds:uri="http://schemas.microsoft.com/office/2006/metadata/properties"/>
    <ds:schemaRef ds:uri="http://schemas.microsoft.com/office/infopath/2007/PartnerControls"/>
    <ds:schemaRef ds:uri="051c34cf-7517-4341-8fc2-0ca85934ef21"/>
    <ds:schemaRef ds:uri="f340b21a-ae86-4b8a-9fcf-86791089677a"/>
  </ds:schemaRefs>
</ds:datastoreItem>
</file>

<file path=customXml/itemProps2.xml><?xml version="1.0" encoding="utf-8"?>
<ds:datastoreItem xmlns:ds="http://schemas.openxmlformats.org/officeDocument/2006/customXml" ds:itemID="{74C3C83E-07B2-4141-9EE1-2DD285B8981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BBE8BAE-011E-428D-9096-4442FB413E28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0</Words>
  <Application>Microsoft Macintosh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Open Sans</vt:lpstr>
      <vt:lpstr>Open Sans Light</vt:lpstr>
      <vt:lpstr>Open Sans Medium</vt:lpstr>
      <vt:lpstr>Office Theme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Hypaspace</dc:creator>
  <cp:keywords/>
  <dc:description/>
  <cp:lastModifiedBy>Hypaspace</cp:lastModifiedBy>
  <cp:revision>1</cp:revision>
  <dcterms:created xsi:type="dcterms:W3CDTF">2026-01-19T10:39:17Z</dcterms:created>
  <dcterms:modified xsi:type="dcterms:W3CDTF">2026-01-19T10:41:16Z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0x0101000B324A894E2D0C459AAAE0BC922CF8CD</vt:lpwstr>
  </property>
</Properties>
</file>